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8" r:id="rId10"/>
    <p:sldId id="264" r:id="rId11"/>
    <p:sldId id="265" r:id="rId12"/>
    <p:sldId id="266" r:id="rId13"/>
    <p:sldId id="269" r:id="rId14"/>
    <p:sldId id="267"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120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778F24D-EB19-4AE0-B015-2BEA6D5224F2}" type="datetimeFigureOut">
              <a:rPr lang="en-US" smtClean="0"/>
              <a:t>1/28/12</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78F24D-EB19-4AE0-B015-2BEA6D5224F2}" type="datetimeFigureOut">
              <a:rPr lang="en-US" smtClean="0"/>
              <a:t>1/28/12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778F24D-EB19-4AE0-B015-2BEA6D5224F2}" type="datetimeFigureOut">
              <a:rPr lang="en-US" smtClean="0"/>
              <a:t>1/28/12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778F24D-EB19-4AE0-B015-2BEA6D5224F2}" type="datetimeFigureOut">
              <a:rPr lang="en-US" smtClean="0"/>
              <a:t>1/28/12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0D9BD3-E57B-4194-A545-2804EB95D970}"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778F24D-EB19-4AE0-B015-2BEA6D5224F2}" type="datetimeFigureOut">
              <a:rPr lang="en-US" smtClean="0"/>
              <a:t>1/28/12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0D9BD3-E57B-4194-A545-2804EB95D970}"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78F24D-EB19-4AE0-B015-2BEA6D5224F2}" type="datetimeFigureOut">
              <a:rPr lang="en-US" smtClean="0"/>
              <a:t>1/28/12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90D9BD3-E57B-4194-A545-2804EB95D970}" type="slidenum">
              <a:rPr lang="en-US" smtClean="0"/>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78F24D-EB19-4AE0-B015-2BEA6D5224F2}" type="datetimeFigureOut">
              <a:rPr lang="en-US" smtClean="0"/>
              <a:t>1/28/12</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9368" y="1088702"/>
            <a:ext cx="8078832" cy="2008417"/>
          </a:xfrm>
        </p:spPr>
        <p:txBody>
          <a:bodyPr/>
          <a:lstStyle/>
          <a:p>
            <a:r>
              <a:rPr lang="en-US" dirty="0" smtClean="0"/>
              <a:t>Bacteria’s role in the world</a:t>
            </a:r>
            <a:endParaRPr lang="en-US" dirty="0"/>
          </a:p>
        </p:txBody>
      </p:sp>
      <p:sp>
        <p:nvSpPr>
          <p:cNvPr id="3" name="Subtitle 2"/>
          <p:cNvSpPr>
            <a:spLocks noGrp="1"/>
          </p:cNvSpPr>
          <p:nvPr>
            <p:ph type="subTitle" idx="1"/>
          </p:nvPr>
        </p:nvSpPr>
        <p:spPr/>
        <p:txBody>
          <a:bodyPr>
            <a:normAutofit/>
          </a:bodyPr>
          <a:lstStyle/>
          <a:p>
            <a:r>
              <a:rPr lang="en-US" sz="5400" dirty="0" smtClean="0">
                <a:solidFill>
                  <a:srgbClr val="FF0000"/>
                </a:solidFill>
              </a:rPr>
              <a:t>10.2</a:t>
            </a:r>
            <a:endParaRPr lang="en-US" sz="5400" dirty="0">
              <a:solidFill>
                <a:srgbClr val="FF0000"/>
              </a:solidFill>
            </a:endParaRPr>
          </a:p>
        </p:txBody>
      </p:sp>
    </p:spTree>
    <p:extLst>
      <p:ext uri="{BB962C8B-B14F-4D97-AF65-F5344CB8AC3E}">
        <p14:creationId xmlns:p14="http://schemas.microsoft.com/office/powerpoint/2010/main" val="1930238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for people</a:t>
            </a:r>
            <a:endParaRPr lang="en-US" dirty="0"/>
          </a:p>
        </p:txBody>
      </p:sp>
      <p:sp>
        <p:nvSpPr>
          <p:cNvPr id="3" name="Content Placeholder 2"/>
          <p:cNvSpPr>
            <a:spLocks noGrp="1"/>
          </p:cNvSpPr>
          <p:nvPr>
            <p:ph idx="1"/>
          </p:nvPr>
        </p:nvSpPr>
        <p:spPr>
          <a:xfrm>
            <a:off x="685800" y="2209800"/>
            <a:ext cx="7770813" cy="1225305"/>
          </a:xfrm>
        </p:spPr>
        <p:txBody>
          <a:bodyPr/>
          <a:lstStyle/>
          <a:p>
            <a:r>
              <a:rPr lang="en-US" dirty="0"/>
              <a:t>Bacteria are useful to people because they help make foods and </a:t>
            </a:r>
            <a:r>
              <a:rPr lang="en-US" dirty="0" smtClean="0"/>
              <a:t>medicines (antibiotics: medicines used to kill bacteria ex: insulin).</a:t>
            </a:r>
            <a:endParaRPr lang="en-US" dirty="0"/>
          </a:p>
        </p:txBody>
      </p:sp>
      <p:pic>
        <p:nvPicPr>
          <p:cNvPr id="4" name="Picture 3"/>
          <p:cNvPicPr>
            <a:picLocks noChangeAspect="1"/>
          </p:cNvPicPr>
          <p:nvPr/>
        </p:nvPicPr>
        <p:blipFill>
          <a:blip r:embed="rId2"/>
          <a:stretch>
            <a:fillRect/>
          </a:stretch>
        </p:blipFill>
        <p:spPr>
          <a:xfrm>
            <a:off x="1038262" y="3565346"/>
            <a:ext cx="2977501" cy="2933390"/>
          </a:xfrm>
          <a:prstGeom prst="rect">
            <a:avLst/>
          </a:prstGeom>
        </p:spPr>
      </p:pic>
      <p:pic>
        <p:nvPicPr>
          <p:cNvPr id="5" name="Picture 4"/>
          <p:cNvPicPr>
            <a:picLocks noChangeAspect="1"/>
          </p:cNvPicPr>
          <p:nvPr/>
        </p:nvPicPr>
        <p:blipFill>
          <a:blip r:embed="rId3"/>
          <a:stretch>
            <a:fillRect/>
          </a:stretch>
        </p:blipFill>
        <p:spPr>
          <a:xfrm>
            <a:off x="4875723" y="3950152"/>
            <a:ext cx="3873500" cy="2311400"/>
          </a:xfrm>
          <a:prstGeom prst="rect">
            <a:avLst/>
          </a:prstGeom>
        </p:spPr>
      </p:pic>
    </p:spTree>
    <p:extLst>
      <p:ext uri="{BB962C8B-B14F-4D97-AF65-F5344CB8AC3E}">
        <p14:creationId xmlns:p14="http://schemas.microsoft.com/office/powerpoint/2010/main" val="40256838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Genetic engineering </a:t>
            </a:r>
            <a:endParaRPr lang="en-US" dirty="0"/>
          </a:p>
        </p:txBody>
      </p:sp>
      <p:sp>
        <p:nvSpPr>
          <p:cNvPr id="3" name="Content Placeholder 2"/>
          <p:cNvSpPr>
            <a:spLocks noGrp="1"/>
          </p:cNvSpPr>
          <p:nvPr>
            <p:ph idx="1"/>
          </p:nvPr>
        </p:nvSpPr>
        <p:spPr/>
        <p:txBody>
          <a:bodyPr/>
          <a:lstStyle/>
          <a:p>
            <a:r>
              <a:rPr lang="en-US" dirty="0" smtClean="0"/>
              <a:t>The process of changing the genes of an organism is called genetic engineering.</a:t>
            </a:r>
          </a:p>
          <a:p>
            <a:r>
              <a:rPr lang="en-US" dirty="0" smtClean="0"/>
              <a:t>Scientists can now engineer bacteria to make many products, such as insecticides , cleansers and adhesives.</a:t>
            </a:r>
            <a:endParaRPr lang="en-US" dirty="0"/>
          </a:p>
        </p:txBody>
      </p:sp>
    </p:spTree>
    <p:extLst>
      <p:ext uri="{BB962C8B-B14F-4D97-AF65-F5344CB8AC3E}">
        <p14:creationId xmlns:p14="http://schemas.microsoft.com/office/powerpoint/2010/main" val="17848406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52050" y="4054937"/>
            <a:ext cx="4755791" cy="2733213"/>
          </a:xfrm>
          <a:prstGeom prst="rect">
            <a:avLst/>
          </a:prstGeom>
        </p:spPr>
      </p:pic>
      <p:sp>
        <p:nvSpPr>
          <p:cNvPr id="2" name="Title 1"/>
          <p:cNvSpPr>
            <a:spLocks noGrp="1"/>
          </p:cNvSpPr>
          <p:nvPr>
            <p:ph type="title"/>
          </p:nvPr>
        </p:nvSpPr>
        <p:spPr>
          <a:xfrm>
            <a:off x="685800" y="67236"/>
            <a:ext cx="7770813" cy="1088652"/>
          </a:xfrm>
        </p:spPr>
        <p:txBody>
          <a:bodyPr/>
          <a:lstStyle/>
          <a:p>
            <a:r>
              <a:rPr lang="en-US" dirty="0" smtClean="0"/>
              <a:t>Pathogenic bacteria</a:t>
            </a:r>
            <a:endParaRPr lang="en-US" dirty="0"/>
          </a:p>
        </p:txBody>
      </p:sp>
      <p:sp>
        <p:nvSpPr>
          <p:cNvPr id="3" name="Content Placeholder 2"/>
          <p:cNvSpPr>
            <a:spLocks noGrp="1"/>
          </p:cNvSpPr>
          <p:nvPr>
            <p:ph idx="1"/>
          </p:nvPr>
        </p:nvSpPr>
        <p:spPr>
          <a:xfrm>
            <a:off x="571830" y="1187073"/>
            <a:ext cx="7770813" cy="3657600"/>
          </a:xfrm>
        </p:spPr>
        <p:txBody>
          <a:bodyPr/>
          <a:lstStyle/>
          <a:p>
            <a:r>
              <a:rPr lang="en-US" dirty="0" smtClean="0"/>
              <a:t>Pathogenic bacteria = harmful bacteria</a:t>
            </a:r>
          </a:p>
          <a:p>
            <a:r>
              <a:rPr lang="en-US" dirty="0" smtClean="0"/>
              <a:t>They cause diseases</a:t>
            </a:r>
          </a:p>
          <a:p>
            <a:r>
              <a:rPr lang="en-US" dirty="0" smtClean="0"/>
              <a:t>Pathogenic bacteria get inside a host organism and take nutrients from the host cells as well as they harm the cells of the host. Today, we are protected from many bacterial disease by vaccination or antibiotics.</a:t>
            </a:r>
          </a:p>
          <a:p>
            <a:endParaRPr lang="en-US" dirty="0" smtClean="0"/>
          </a:p>
        </p:txBody>
      </p:sp>
      <p:pic>
        <p:nvPicPr>
          <p:cNvPr id="4" name="Picture 3"/>
          <p:cNvPicPr>
            <a:picLocks noChangeAspect="1"/>
          </p:cNvPicPr>
          <p:nvPr/>
        </p:nvPicPr>
        <p:blipFill>
          <a:blip r:embed="rId3"/>
          <a:stretch>
            <a:fillRect/>
          </a:stretch>
        </p:blipFill>
        <p:spPr>
          <a:xfrm>
            <a:off x="6629400" y="4946650"/>
            <a:ext cx="2514600" cy="1841500"/>
          </a:xfrm>
          <a:prstGeom prst="rect">
            <a:avLst/>
          </a:prstGeom>
        </p:spPr>
      </p:pic>
    </p:spTree>
    <p:extLst>
      <p:ext uri="{BB962C8B-B14F-4D97-AF65-F5344CB8AC3E}">
        <p14:creationId xmlns:p14="http://schemas.microsoft.com/office/powerpoint/2010/main" val="2055662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Pathogenic bacteria</a:t>
            </a:r>
          </a:p>
        </p:txBody>
      </p:sp>
      <p:sp>
        <p:nvSpPr>
          <p:cNvPr id="3" name="Content Placeholder 2"/>
          <p:cNvSpPr>
            <a:spLocks noGrp="1"/>
          </p:cNvSpPr>
          <p:nvPr>
            <p:ph idx="1"/>
          </p:nvPr>
        </p:nvSpPr>
        <p:spPr>
          <a:xfrm>
            <a:off x="0" y="1624606"/>
            <a:ext cx="8805333" cy="1752600"/>
          </a:xfrm>
        </p:spPr>
        <p:txBody>
          <a:bodyPr/>
          <a:lstStyle/>
          <a:p>
            <a:r>
              <a:rPr lang="en-US" dirty="0" smtClean="0"/>
              <a:t>Pathogenic bacteria can also cause diseases in animals, plants, fungi and even other bacteria.</a:t>
            </a:r>
          </a:p>
          <a:p>
            <a:r>
              <a:rPr lang="en-US" dirty="0" smtClean="0"/>
              <a:t>It can harm fruits, seeds and crops.</a:t>
            </a:r>
            <a:endParaRPr lang="en-US" dirty="0"/>
          </a:p>
        </p:txBody>
      </p:sp>
      <p:pic>
        <p:nvPicPr>
          <p:cNvPr id="4" name="Picture 3"/>
          <p:cNvPicPr>
            <a:picLocks noChangeAspect="1"/>
          </p:cNvPicPr>
          <p:nvPr/>
        </p:nvPicPr>
        <p:blipFill>
          <a:blip r:embed="rId2"/>
          <a:stretch>
            <a:fillRect/>
          </a:stretch>
        </p:blipFill>
        <p:spPr>
          <a:xfrm>
            <a:off x="1803401" y="3073400"/>
            <a:ext cx="5626100" cy="3581400"/>
          </a:xfrm>
          <a:prstGeom prst="rect">
            <a:avLst/>
          </a:prstGeom>
        </p:spPr>
      </p:pic>
    </p:spTree>
    <p:extLst>
      <p:ext uri="{BB962C8B-B14F-4D97-AF65-F5344CB8AC3E}">
        <p14:creationId xmlns:p14="http://schemas.microsoft.com/office/powerpoint/2010/main" val="2964672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 up</a:t>
            </a:r>
            <a:endParaRPr lang="en-US" dirty="0"/>
          </a:p>
        </p:txBody>
      </p:sp>
      <p:sp>
        <p:nvSpPr>
          <p:cNvPr id="4" name="Content Placeholder 2"/>
          <p:cNvSpPr>
            <a:spLocks noGrp="1"/>
          </p:cNvSpPr>
          <p:nvPr>
            <p:ph idx="1"/>
          </p:nvPr>
        </p:nvSpPr>
        <p:spPr/>
        <p:txBody>
          <a:bodyPr/>
          <a:lstStyle/>
          <a:p>
            <a:r>
              <a:rPr lang="en-US" b="1" dirty="0"/>
              <a:t>H</a:t>
            </a:r>
            <a:r>
              <a:rPr lang="en-US" b="1" dirty="0" smtClean="0"/>
              <a:t>ow </a:t>
            </a:r>
            <a:r>
              <a:rPr lang="en-US" b="1" dirty="0"/>
              <a:t>life on Earth depends on </a:t>
            </a:r>
            <a:r>
              <a:rPr lang="en-US" b="1" dirty="0" smtClean="0"/>
              <a:t>bacteria?</a:t>
            </a:r>
            <a:endParaRPr lang="en-US" dirty="0"/>
          </a:p>
          <a:p>
            <a:r>
              <a:rPr lang="en-US" b="1" dirty="0" smtClean="0"/>
              <a:t>Describe </a:t>
            </a:r>
            <a:r>
              <a:rPr lang="en-US" b="1" dirty="0"/>
              <a:t>the process of nitrogen fixation.</a:t>
            </a:r>
            <a:endParaRPr lang="en-US" dirty="0"/>
          </a:p>
          <a:p>
            <a:r>
              <a:rPr lang="en-US" b="1" dirty="0" smtClean="0"/>
              <a:t>Define </a:t>
            </a:r>
            <a:r>
              <a:rPr lang="en-US" dirty="0"/>
              <a:t>bioremediation.</a:t>
            </a:r>
          </a:p>
          <a:p>
            <a:r>
              <a:rPr lang="en-US" b="1" dirty="0" smtClean="0"/>
              <a:t>List </a:t>
            </a:r>
            <a:r>
              <a:rPr lang="en-US" b="1" dirty="0"/>
              <a:t>three ways bacteria are useful to people.</a:t>
            </a:r>
            <a:endParaRPr lang="en-US" dirty="0"/>
          </a:p>
          <a:p>
            <a:r>
              <a:rPr lang="en-US" b="1" dirty="0" smtClean="0"/>
              <a:t>Describe </a:t>
            </a:r>
            <a:r>
              <a:rPr lang="en-US" b="1" dirty="0"/>
              <a:t>two ways in which bacteria can be harmful to people.</a:t>
            </a:r>
            <a:r>
              <a:rPr lang="en-US" dirty="0"/>
              <a:t> </a:t>
            </a:r>
          </a:p>
        </p:txBody>
      </p:sp>
    </p:spTree>
    <p:extLst>
      <p:ext uri="{BB962C8B-B14F-4D97-AF65-F5344CB8AC3E}">
        <p14:creationId xmlns:p14="http://schemas.microsoft.com/office/powerpoint/2010/main" val="3449373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Assignments </a:t>
            </a:r>
            <a:endParaRPr lang="en-US" dirty="0"/>
          </a:p>
        </p:txBody>
      </p:sp>
      <p:sp>
        <p:nvSpPr>
          <p:cNvPr id="3" name="Content Placeholder 2"/>
          <p:cNvSpPr>
            <a:spLocks noGrp="1"/>
          </p:cNvSpPr>
          <p:nvPr>
            <p:ph idx="1"/>
          </p:nvPr>
        </p:nvSpPr>
        <p:spPr>
          <a:xfrm>
            <a:off x="685800" y="2209800"/>
            <a:ext cx="8153400" cy="3657600"/>
          </a:xfrm>
        </p:spPr>
        <p:txBody>
          <a:bodyPr>
            <a:normAutofit/>
          </a:bodyPr>
          <a:lstStyle/>
          <a:p>
            <a:r>
              <a:rPr lang="en-US" sz="5400" dirty="0" smtClean="0"/>
              <a:t>Section review questions page</a:t>
            </a:r>
            <a:r>
              <a:rPr lang="en-US" sz="5400" smtClean="0"/>
              <a:t>: 225 # 1 - 6</a:t>
            </a:r>
            <a:endParaRPr lang="en-US" sz="5400" dirty="0" smtClean="0"/>
          </a:p>
          <a:p>
            <a:r>
              <a:rPr lang="en-US" sz="5400" dirty="0" smtClean="0"/>
              <a:t>SWQ1: 5.1, 5.2, 10.1</a:t>
            </a:r>
          </a:p>
          <a:p>
            <a:pPr marL="0" indent="0">
              <a:buNone/>
            </a:pPr>
            <a:endParaRPr lang="en-US" sz="5400" dirty="0"/>
          </a:p>
        </p:txBody>
      </p:sp>
    </p:spTree>
    <p:extLst>
      <p:ext uri="{BB962C8B-B14F-4D97-AF65-F5344CB8AC3E}">
        <p14:creationId xmlns:p14="http://schemas.microsoft.com/office/powerpoint/2010/main" val="2158219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normAutofit/>
          </a:bodyPr>
          <a:lstStyle/>
          <a:p>
            <a:r>
              <a:rPr lang="en-US" sz="2800" dirty="0" smtClean="0"/>
              <a:t>What is a prokaryote?</a:t>
            </a:r>
          </a:p>
          <a:p>
            <a:r>
              <a:rPr lang="en-US" sz="2800" dirty="0" smtClean="0"/>
              <a:t>Give some examples where you might find bacteria.</a:t>
            </a:r>
          </a:p>
          <a:p>
            <a:r>
              <a:rPr lang="en-US" sz="2800" dirty="0" smtClean="0"/>
              <a:t>Which one is more important: prokaryotes or eukaryotes?</a:t>
            </a:r>
            <a:endParaRPr lang="en-US" sz="2800" dirty="0"/>
          </a:p>
        </p:txBody>
      </p:sp>
    </p:spTree>
    <p:extLst>
      <p:ext uri="{BB962C8B-B14F-4D97-AF65-F5344CB8AC3E}">
        <p14:creationId xmlns:p14="http://schemas.microsoft.com/office/powerpoint/2010/main" val="1247460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3" name="Content Placeholder 2"/>
          <p:cNvSpPr>
            <a:spLocks noGrp="1"/>
          </p:cNvSpPr>
          <p:nvPr>
            <p:ph idx="1"/>
          </p:nvPr>
        </p:nvSpPr>
        <p:spPr/>
        <p:txBody>
          <a:bodyPr/>
          <a:lstStyle/>
          <a:p>
            <a:r>
              <a:rPr lang="en-US" b="1" dirty="0"/>
              <a:t>Explain how life on Earth depends on bacteria.</a:t>
            </a:r>
            <a:endParaRPr lang="en-US" dirty="0"/>
          </a:p>
          <a:p>
            <a:r>
              <a:rPr lang="en-US" b="1" dirty="0" smtClean="0"/>
              <a:t>Describe </a:t>
            </a:r>
            <a:r>
              <a:rPr lang="en-US" b="1" dirty="0"/>
              <a:t>the process of nitrogen fixation.</a:t>
            </a:r>
            <a:endParaRPr lang="en-US" dirty="0"/>
          </a:p>
          <a:p>
            <a:r>
              <a:rPr lang="en-US" b="1" dirty="0" smtClean="0"/>
              <a:t>Define </a:t>
            </a:r>
            <a:r>
              <a:rPr lang="en-US" dirty="0"/>
              <a:t>bioremediation.</a:t>
            </a:r>
          </a:p>
          <a:p>
            <a:r>
              <a:rPr lang="en-US" b="1" dirty="0" smtClean="0"/>
              <a:t>List </a:t>
            </a:r>
            <a:r>
              <a:rPr lang="en-US" b="1" dirty="0"/>
              <a:t>three ways bacteria are useful to people.</a:t>
            </a:r>
            <a:endParaRPr lang="en-US" dirty="0"/>
          </a:p>
          <a:p>
            <a:r>
              <a:rPr lang="en-US" b="1" dirty="0" smtClean="0"/>
              <a:t>Describe </a:t>
            </a:r>
            <a:r>
              <a:rPr lang="en-US" b="1" dirty="0"/>
              <a:t>two ways in which bacteria can be harmful to people.</a:t>
            </a:r>
            <a:r>
              <a:rPr lang="en-US" dirty="0"/>
              <a:t> </a:t>
            </a:r>
          </a:p>
        </p:txBody>
      </p:sp>
    </p:spTree>
    <p:extLst>
      <p:ext uri="{BB962C8B-B14F-4D97-AF65-F5344CB8AC3E}">
        <p14:creationId xmlns:p14="http://schemas.microsoft.com/office/powerpoint/2010/main" val="3000652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lstStyle/>
          <a:p>
            <a:r>
              <a:rPr lang="en-US" dirty="0" smtClean="0"/>
              <a:t>Are harmful bacteria more of a problem or less of a problem to people now than they were 200 years ago?</a:t>
            </a:r>
          </a:p>
          <a:p>
            <a:r>
              <a:rPr lang="en-US" dirty="0" smtClean="0"/>
              <a:t>Can you name some products that are made by using bacteria?</a:t>
            </a:r>
          </a:p>
          <a:p>
            <a:r>
              <a:rPr lang="en-US" dirty="0" smtClean="0"/>
              <a:t>Have you ever had strep throat or a cavity in your tooth? </a:t>
            </a:r>
            <a:endParaRPr lang="en-US" dirty="0"/>
          </a:p>
        </p:txBody>
      </p:sp>
    </p:spTree>
    <p:extLst>
      <p:ext uri="{BB962C8B-B14F-4D97-AF65-F5344CB8AC3E}">
        <p14:creationId xmlns:p14="http://schemas.microsoft.com/office/powerpoint/2010/main" val="441391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023416" y="1059440"/>
            <a:ext cx="2946400" cy="4140200"/>
          </a:xfrm>
          <a:prstGeom prst="rect">
            <a:avLst/>
          </a:prstGeom>
        </p:spPr>
      </p:pic>
      <p:sp>
        <p:nvSpPr>
          <p:cNvPr id="2" name="Title 1"/>
          <p:cNvSpPr>
            <a:spLocks noGrp="1"/>
          </p:cNvSpPr>
          <p:nvPr>
            <p:ph type="title"/>
          </p:nvPr>
        </p:nvSpPr>
        <p:spPr/>
        <p:txBody>
          <a:bodyPr/>
          <a:lstStyle/>
          <a:p>
            <a:r>
              <a:rPr lang="en-US" dirty="0" smtClean="0"/>
              <a:t>Bacteria in the environment</a:t>
            </a:r>
            <a:endParaRPr lang="en-US" dirty="0"/>
          </a:p>
        </p:txBody>
      </p:sp>
      <p:pic>
        <p:nvPicPr>
          <p:cNvPr id="4" name="Picture 3"/>
          <p:cNvPicPr>
            <a:picLocks noChangeAspect="1"/>
          </p:cNvPicPr>
          <p:nvPr/>
        </p:nvPicPr>
        <p:blipFill>
          <a:blip r:embed="rId3"/>
          <a:stretch>
            <a:fillRect/>
          </a:stretch>
        </p:blipFill>
        <p:spPr>
          <a:xfrm>
            <a:off x="2261467" y="4509791"/>
            <a:ext cx="3938252" cy="2348209"/>
          </a:xfrm>
          <a:prstGeom prst="rect">
            <a:avLst/>
          </a:prstGeom>
        </p:spPr>
      </p:pic>
      <p:pic>
        <p:nvPicPr>
          <p:cNvPr id="6" name="Picture 5"/>
          <p:cNvPicPr>
            <a:picLocks noChangeAspect="1"/>
          </p:cNvPicPr>
          <p:nvPr/>
        </p:nvPicPr>
        <p:blipFill>
          <a:blip r:embed="rId4"/>
          <a:stretch>
            <a:fillRect/>
          </a:stretch>
        </p:blipFill>
        <p:spPr>
          <a:xfrm>
            <a:off x="532406" y="1183152"/>
            <a:ext cx="3405845" cy="3326639"/>
          </a:xfrm>
          <a:prstGeom prst="rect">
            <a:avLst/>
          </a:prstGeom>
        </p:spPr>
      </p:pic>
    </p:spTree>
    <p:extLst>
      <p:ext uri="{BB962C8B-B14F-4D97-AF65-F5344CB8AC3E}">
        <p14:creationId xmlns:p14="http://schemas.microsoft.com/office/powerpoint/2010/main" val="4026783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for the environment</a:t>
            </a:r>
            <a:endParaRPr lang="en-US" dirty="0"/>
          </a:p>
        </p:txBody>
      </p:sp>
      <p:sp>
        <p:nvSpPr>
          <p:cNvPr id="3" name="Content Placeholder 2"/>
          <p:cNvSpPr>
            <a:spLocks noGrp="1"/>
          </p:cNvSpPr>
          <p:nvPr>
            <p:ph idx="1"/>
          </p:nvPr>
        </p:nvSpPr>
        <p:spPr>
          <a:xfrm>
            <a:off x="685800" y="2209799"/>
            <a:ext cx="7770813" cy="4038791"/>
          </a:xfrm>
        </p:spPr>
        <p:txBody>
          <a:bodyPr/>
          <a:lstStyle/>
          <a:p>
            <a:r>
              <a:rPr lang="en-US" dirty="0" smtClean="0"/>
              <a:t>Life as we know it could not exist without bacteria. Bacteria are very important to health of Earth. They help recycle dead organisms. Bacteria also play an important role in the nitrogen cycle.</a:t>
            </a:r>
          </a:p>
          <a:p>
            <a:pPr lvl="0"/>
            <a:r>
              <a:rPr lang="en-US" dirty="0"/>
              <a:t>Bacteria are important to life on Earth </a:t>
            </a:r>
            <a:r>
              <a:rPr lang="en-US" dirty="0" smtClean="0"/>
              <a:t>because</a:t>
            </a:r>
          </a:p>
          <a:p>
            <a:pPr marL="0" lvl="0" indent="0">
              <a:buNone/>
            </a:pPr>
            <a:r>
              <a:rPr lang="en-US" dirty="0" smtClean="0"/>
              <a:t>1- </a:t>
            </a:r>
            <a:r>
              <a:rPr lang="en-US" dirty="0"/>
              <a:t>they fix nitrogen </a:t>
            </a:r>
            <a:endParaRPr lang="en-US" dirty="0" smtClean="0"/>
          </a:p>
          <a:p>
            <a:pPr marL="0" lvl="0" indent="0">
              <a:buNone/>
            </a:pPr>
            <a:r>
              <a:rPr lang="en-US" dirty="0" smtClean="0"/>
              <a:t>2- they </a:t>
            </a:r>
            <a:r>
              <a:rPr lang="en-US" dirty="0"/>
              <a:t>decompose dead matter.</a:t>
            </a:r>
          </a:p>
          <a:p>
            <a:endParaRPr lang="en-US" dirty="0"/>
          </a:p>
        </p:txBody>
      </p:sp>
    </p:spTree>
    <p:extLst>
      <p:ext uri="{BB962C8B-B14F-4D97-AF65-F5344CB8AC3E}">
        <p14:creationId xmlns:p14="http://schemas.microsoft.com/office/powerpoint/2010/main" val="3577437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Nitrogen fixation</a:t>
            </a:r>
            <a:endParaRPr lang="en-US" dirty="0"/>
          </a:p>
        </p:txBody>
      </p:sp>
      <p:pic>
        <p:nvPicPr>
          <p:cNvPr id="4" name="Picture 3"/>
          <p:cNvPicPr>
            <a:picLocks noChangeAspect="1"/>
          </p:cNvPicPr>
          <p:nvPr/>
        </p:nvPicPr>
        <p:blipFill>
          <a:blip r:embed="rId2"/>
          <a:stretch>
            <a:fillRect/>
          </a:stretch>
        </p:blipFill>
        <p:spPr>
          <a:xfrm>
            <a:off x="0" y="1438836"/>
            <a:ext cx="9144000" cy="5419164"/>
          </a:xfrm>
          <a:prstGeom prst="rect">
            <a:avLst/>
          </a:prstGeom>
        </p:spPr>
      </p:pic>
    </p:spTree>
    <p:extLst>
      <p:ext uri="{BB962C8B-B14F-4D97-AF65-F5344CB8AC3E}">
        <p14:creationId xmlns:p14="http://schemas.microsoft.com/office/powerpoint/2010/main" val="3193641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Recycling </a:t>
            </a:r>
            <a:endParaRPr lang="en-US" dirty="0"/>
          </a:p>
        </p:txBody>
      </p:sp>
      <p:pic>
        <p:nvPicPr>
          <p:cNvPr id="4" name="Picture 3"/>
          <p:cNvPicPr>
            <a:picLocks noChangeAspect="1"/>
          </p:cNvPicPr>
          <p:nvPr/>
        </p:nvPicPr>
        <p:blipFill>
          <a:blip r:embed="rId2"/>
          <a:stretch>
            <a:fillRect/>
          </a:stretch>
        </p:blipFill>
        <p:spPr>
          <a:xfrm>
            <a:off x="358189" y="1255943"/>
            <a:ext cx="8498853" cy="5595491"/>
          </a:xfrm>
          <a:prstGeom prst="rect">
            <a:avLst/>
          </a:prstGeom>
        </p:spPr>
      </p:pic>
    </p:spTree>
    <p:extLst>
      <p:ext uri="{BB962C8B-B14F-4D97-AF65-F5344CB8AC3E}">
        <p14:creationId xmlns:p14="http://schemas.microsoft.com/office/powerpoint/2010/main" val="2226625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658212" y="3911600"/>
            <a:ext cx="3619500" cy="2946400"/>
          </a:xfrm>
          <a:prstGeom prst="rect">
            <a:avLst/>
          </a:prstGeom>
        </p:spPr>
      </p:pic>
      <p:sp>
        <p:nvSpPr>
          <p:cNvPr id="2" name="Title 1"/>
          <p:cNvSpPr>
            <a:spLocks noGrp="1"/>
          </p:cNvSpPr>
          <p:nvPr>
            <p:ph type="title"/>
          </p:nvPr>
        </p:nvSpPr>
        <p:spPr>
          <a:xfrm>
            <a:off x="685800" y="0"/>
            <a:ext cx="7770813" cy="811891"/>
          </a:xfrm>
        </p:spPr>
        <p:txBody>
          <a:bodyPr/>
          <a:lstStyle/>
          <a:p>
            <a:r>
              <a:rPr lang="en-US" dirty="0" smtClean="0"/>
              <a:t>Bioremediation </a:t>
            </a:r>
            <a:endParaRPr lang="en-US" dirty="0"/>
          </a:p>
        </p:txBody>
      </p:sp>
      <p:sp>
        <p:nvSpPr>
          <p:cNvPr id="3" name="Content Placeholder 2"/>
          <p:cNvSpPr>
            <a:spLocks noGrp="1"/>
          </p:cNvSpPr>
          <p:nvPr>
            <p:ph idx="1"/>
          </p:nvPr>
        </p:nvSpPr>
        <p:spPr>
          <a:xfrm>
            <a:off x="962582" y="811891"/>
            <a:ext cx="7770813" cy="3075806"/>
          </a:xfrm>
        </p:spPr>
        <p:txBody>
          <a:bodyPr/>
          <a:lstStyle/>
          <a:p>
            <a:r>
              <a:rPr lang="en-US" dirty="0" smtClean="0"/>
              <a:t>Bacteria and other microorganisms are also used to fight pollution.</a:t>
            </a:r>
          </a:p>
          <a:p>
            <a:r>
              <a:rPr lang="en-US" dirty="0" smtClean="0"/>
              <a:t>Bioremediation: using microorganisms to change harmful chemicals into harmless ones,</a:t>
            </a:r>
          </a:p>
          <a:p>
            <a:r>
              <a:rPr lang="en-US" dirty="0" smtClean="0"/>
              <a:t>Bioremediation is used to clean hazardous wastes from industries, farms and cities as well as oil spills.</a:t>
            </a:r>
            <a:endParaRPr lang="en-US" dirty="0"/>
          </a:p>
        </p:txBody>
      </p:sp>
    </p:spTree>
    <p:extLst>
      <p:ext uri="{BB962C8B-B14F-4D97-AF65-F5344CB8AC3E}">
        <p14:creationId xmlns:p14="http://schemas.microsoft.com/office/powerpoint/2010/main" val="443697560"/>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125</TotalTime>
  <Words>430</Words>
  <Application>Microsoft Macintosh PowerPoint</Application>
  <PresentationFormat>On-screen Show (4:3)</PresentationFormat>
  <Paragraphs>49</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Folio</vt:lpstr>
      <vt:lpstr>Bacteria’s role in the world</vt:lpstr>
      <vt:lpstr>Warm up</vt:lpstr>
      <vt:lpstr>Objectives </vt:lpstr>
      <vt:lpstr>Introduction </vt:lpstr>
      <vt:lpstr>Bacteria in the environment</vt:lpstr>
      <vt:lpstr>Good for the environment</vt:lpstr>
      <vt:lpstr>Nitrogen fixation</vt:lpstr>
      <vt:lpstr>Recycling </vt:lpstr>
      <vt:lpstr>Bioremediation </vt:lpstr>
      <vt:lpstr>Good for people</vt:lpstr>
      <vt:lpstr>Genetic engineering </vt:lpstr>
      <vt:lpstr>Pathogenic bacteria</vt:lpstr>
      <vt:lpstr>Pathogenic bacteria</vt:lpstr>
      <vt:lpstr>Wrap up</vt:lpstr>
      <vt:lpstr>Assignments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Bacteria’s role in the world</dc:title>
  <dc:creator>Inas Nasr</dc:creator>
  <cp:lastModifiedBy>Inas Nasr</cp:lastModifiedBy>
  <cp:revision>8</cp:revision>
  <dcterms:created xsi:type="dcterms:W3CDTF">2012-01-28T14:09:54Z</dcterms:created>
  <dcterms:modified xsi:type="dcterms:W3CDTF">2012-01-28T16:15:12Z</dcterms:modified>
</cp:coreProperties>
</file>