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8" d="100"/>
          <a:sy n="28" d="100"/>
        </p:scale>
        <p:origin x="-18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F24D-EB19-4AE0-B015-2BEA6D5224F2}" type="datetimeFigureOut">
              <a:rPr lang="en-US" smtClean="0"/>
              <a:t>2/19/12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11.1&amp; 11.2 </a:t>
            </a:r>
            <a:r>
              <a:rPr lang="en-US" dirty="0" smtClean="0"/>
              <a:t>Protists </a:t>
            </a:r>
            <a:r>
              <a:rPr lang="en-US" dirty="0" smtClean="0"/>
              <a:t>and Kinds of protists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39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443" y="1933105"/>
            <a:ext cx="5632057" cy="4120740"/>
          </a:xfrm>
        </p:spPr>
        <p:txBody>
          <a:bodyPr/>
          <a:lstStyle/>
          <a:p>
            <a:r>
              <a:rPr lang="en-US" dirty="0"/>
              <a:t>Some protists are parasites.</a:t>
            </a:r>
          </a:p>
          <a:p>
            <a:r>
              <a:rPr lang="en-US" dirty="0"/>
              <a:t>A parasite invades another organism to get the nutrients that it needs and cause harm.</a:t>
            </a:r>
          </a:p>
          <a:p>
            <a:r>
              <a:rPr lang="en-US" dirty="0"/>
              <a:t>An organism that a parasite invades is called a host.</a:t>
            </a:r>
          </a:p>
          <a:p>
            <a:r>
              <a:rPr lang="en-US" dirty="0"/>
              <a:t>Parasitic protists invade fungi, plants or animals.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0" y="2171700"/>
            <a:ext cx="32385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80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</a:t>
            </a:r>
            <a:r>
              <a:rPr lang="en-US" smtClean="0"/>
              <a:t>of protists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marL="0" indent="0">
              <a:buNone/>
            </a:pPr>
            <a:r>
              <a:rPr lang="en-US" dirty="0" smtClean="0"/>
              <a:t>1- describe how protists can be organized into three groups based on their shared traits.</a:t>
            </a:r>
          </a:p>
          <a:p>
            <a:pPr marL="0" indent="0">
              <a:buNone/>
            </a:pPr>
            <a:r>
              <a:rPr lang="en-US" dirty="0" smtClean="0"/>
              <a:t>2- List an example for each group of protists.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214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Kinds of 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way that protists are grouped is based on shared traits.</a:t>
            </a:r>
          </a:p>
          <a:p>
            <a:r>
              <a:rPr lang="en-US" dirty="0" smtClean="0"/>
              <a:t>Scientists can place protists into three groups:</a:t>
            </a:r>
          </a:p>
          <a:p>
            <a:pPr marL="0" indent="0">
              <a:buNone/>
            </a:pPr>
            <a:r>
              <a:rPr lang="en-US" dirty="0" smtClean="0"/>
              <a:t>1- producers</a:t>
            </a:r>
          </a:p>
          <a:p>
            <a:pPr marL="0" indent="0">
              <a:buNone/>
            </a:pPr>
            <a:r>
              <a:rPr lang="en-US" dirty="0" smtClean="0"/>
              <a:t>2- heterotrophs that can move</a:t>
            </a:r>
          </a:p>
          <a:p>
            <a:pPr marL="0" indent="0">
              <a:buNone/>
            </a:pPr>
            <a:r>
              <a:rPr lang="en-US" dirty="0" smtClean="0"/>
              <a:t>3- heterotrophs that can’t move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94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Protist producer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6470"/>
            <a:ext cx="8033397" cy="4725449"/>
          </a:xfrm>
        </p:spPr>
        <p:txBody>
          <a:bodyPr>
            <a:normAutofit/>
          </a:bodyPr>
          <a:lstStyle/>
          <a:p>
            <a:r>
              <a:rPr lang="en-US" dirty="0" smtClean="0"/>
              <a:t>Many protists are producers like plant. How?????</a:t>
            </a:r>
          </a:p>
          <a:p>
            <a:r>
              <a:rPr lang="en-US" dirty="0" smtClean="0"/>
              <a:t>These protist producers are called Algae</a:t>
            </a:r>
          </a:p>
          <a:p>
            <a:r>
              <a:rPr lang="en-US" dirty="0" smtClean="0"/>
              <a:t>All algae have the green pigment chlorophyll, which is used in making food.</a:t>
            </a:r>
          </a:p>
          <a:p>
            <a:r>
              <a:rPr lang="en-US" dirty="0" smtClean="0"/>
              <a:t>Most algae also have other pigments that give them color.</a:t>
            </a:r>
          </a:p>
          <a:p>
            <a:r>
              <a:rPr lang="en-US" dirty="0" smtClean="0"/>
              <a:t>Almost all algae live in water</a:t>
            </a:r>
          </a:p>
          <a:p>
            <a:r>
              <a:rPr lang="en-US" dirty="0" smtClean="0"/>
              <a:t>Algae can be single-celled or many celled</a:t>
            </a:r>
          </a:p>
          <a:p>
            <a:r>
              <a:rPr lang="en-US" dirty="0" smtClean="0"/>
              <a:t>Some of these algae can grow to many meters in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189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24"/>
            <a:ext cx="9144000" cy="69308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065750"/>
          </a:xfrm>
        </p:spPr>
        <p:txBody>
          <a:bodyPr/>
          <a:lstStyle/>
          <a:p>
            <a:r>
              <a:rPr lang="en-US" dirty="0"/>
              <a:t>Protist producer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31" y="1352630"/>
            <a:ext cx="8741953" cy="531154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Free-floating single-celled algae are called </a:t>
            </a:r>
            <a:r>
              <a:rPr lang="en-US" sz="5400" dirty="0" smtClean="0">
                <a:solidFill>
                  <a:srgbClr val="0000FF"/>
                </a:solidFill>
              </a:rPr>
              <a:t>phytoplankton.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They can’t be seen without a microscope.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They usually float near the water’s surface.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They provide food for most other organisms in the water.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They also produce much of the world’s oxygen.</a:t>
            </a:r>
          </a:p>
          <a:p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611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Euglenoids or euglena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3850"/>
            <a:ext cx="7770813" cy="3657600"/>
          </a:xfrm>
        </p:spPr>
        <p:txBody>
          <a:bodyPr/>
          <a:lstStyle/>
          <a:p>
            <a:r>
              <a:rPr lang="en-US" dirty="0" smtClean="0"/>
              <a:t>Euglenoids are producers protists they make their own food since they have chlorophyll.</a:t>
            </a:r>
          </a:p>
          <a:p>
            <a:r>
              <a:rPr lang="en-US" dirty="0" smtClean="0"/>
              <a:t>They live in fresh water.</a:t>
            </a:r>
          </a:p>
          <a:p>
            <a:r>
              <a:rPr lang="en-US" dirty="0" smtClean="0"/>
              <a:t>They do have flagella which helps them moving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104" y="4041394"/>
            <a:ext cx="5321300" cy="269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06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Heterotrophic 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/>
              <a:t>Heterotrophic protists cannot make their own food. They are consumers, decomposers, or parasites. Those that can move are sometimes called </a:t>
            </a:r>
            <a:r>
              <a:rPr lang="en-US" sz="3600" b="1" i="1" dirty="0">
                <a:solidFill>
                  <a:srgbClr val="FF0000"/>
                </a:solidFill>
              </a:rPr>
              <a:t>protozoans</a:t>
            </a:r>
            <a:r>
              <a:rPr lang="en-US" sz="3600" i="1" dirty="0"/>
              <a:t>. Like </a:t>
            </a:r>
            <a:r>
              <a:rPr lang="en-US" sz="3600" dirty="0"/>
              <a:t>Amoeba.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90094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Amoeba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587" y="1236566"/>
            <a:ext cx="7770813" cy="2647950"/>
          </a:xfrm>
        </p:spPr>
        <p:txBody>
          <a:bodyPr/>
          <a:lstStyle/>
          <a:p>
            <a:r>
              <a:rPr lang="en-US" dirty="0" smtClean="0"/>
              <a:t>Amoebas are soft, jelly like protozoans. </a:t>
            </a:r>
            <a:endParaRPr lang="en-US" dirty="0"/>
          </a:p>
          <a:p>
            <a:r>
              <a:rPr lang="en-US" dirty="0" smtClean="0"/>
              <a:t>They are found in both fresh and salt water, in soil and as parasites in animals.</a:t>
            </a:r>
          </a:p>
          <a:p>
            <a:r>
              <a:rPr lang="en-US" dirty="0" smtClean="0"/>
              <a:t>They are mobile heterotrophs since they have pseudopods.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884516"/>
            <a:ext cx="7670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63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protists?</a:t>
            </a:r>
          </a:p>
          <a:p>
            <a:r>
              <a:rPr lang="en-US" dirty="0" smtClean="0"/>
              <a:t>What are the three types of protists?</a:t>
            </a:r>
          </a:p>
          <a:p>
            <a:r>
              <a:rPr lang="en-US" dirty="0" smtClean="0"/>
              <a:t>What are phytoplanktons?</a:t>
            </a:r>
          </a:p>
          <a:p>
            <a:r>
              <a:rPr lang="en-US" dirty="0" smtClean="0"/>
              <a:t>What are protozoans?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6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7770813" cy="745564"/>
          </a:xfrm>
        </p:spPr>
        <p:txBody>
          <a:bodyPr/>
          <a:lstStyle/>
          <a:p>
            <a:pPr algn="l"/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734" y="872067"/>
            <a:ext cx="7770813" cy="872067"/>
          </a:xfrm>
        </p:spPr>
        <p:txBody>
          <a:bodyPr/>
          <a:lstStyle/>
          <a:p>
            <a:r>
              <a:rPr lang="en-US" dirty="0" smtClean="0"/>
              <a:t>How many different types of cells do you recognize in the following figure?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734" y="1744134"/>
            <a:ext cx="71882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574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Some are tiny that they cannot be seen without a microscope. Others grow many meters long. Some are poisonous. And some provide food for people. What are they</a:t>
            </a:r>
            <a:r>
              <a:rPr lang="en-US" sz="4400" dirty="0" smtClean="0">
                <a:solidFill>
                  <a:srgbClr val="FF0000"/>
                </a:solidFill>
              </a:rPr>
              <a:t>??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2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the characteristics of protists.</a:t>
            </a:r>
          </a:p>
          <a:p>
            <a:r>
              <a:rPr lang="en-US" dirty="0" smtClean="0"/>
              <a:t>Describe </a:t>
            </a:r>
            <a:r>
              <a:rPr lang="en-US" dirty="0"/>
              <a:t>four ways that protists get food.</a:t>
            </a:r>
          </a:p>
          <a:p>
            <a:r>
              <a:rPr lang="en-US" dirty="0" smtClean="0"/>
              <a:t>Explain </a:t>
            </a:r>
            <a:r>
              <a:rPr lang="en-US" dirty="0"/>
              <a:t>the meaning of </a:t>
            </a:r>
            <a:r>
              <a:rPr lang="en-US" dirty="0" smtClean="0"/>
              <a:t>heterotrophs</a:t>
            </a:r>
            <a:r>
              <a:rPr lang="en-US" dirty="0"/>
              <a:t>.</a:t>
            </a:r>
          </a:p>
          <a:p>
            <a:r>
              <a:rPr lang="en-US" dirty="0" smtClean="0"/>
              <a:t>Define </a:t>
            </a:r>
            <a:r>
              <a:rPr lang="en-US" dirty="0"/>
              <a:t>decomposers</a:t>
            </a:r>
          </a:p>
          <a:p>
            <a:r>
              <a:rPr lang="en-US" dirty="0" smtClean="0"/>
              <a:t>Explain </a:t>
            </a:r>
            <a:r>
              <a:rPr lang="en-US" dirty="0"/>
              <a:t>how protists can be parasites. </a:t>
            </a:r>
          </a:p>
        </p:txBody>
      </p:sp>
    </p:spTree>
    <p:extLst>
      <p:ext uri="{BB962C8B-B14F-4D97-AF65-F5344CB8AC3E}">
        <p14:creationId xmlns:p14="http://schemas.microsoft.com/office/powerpoint/2010/main" val="3611300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protists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19032"/>
            <a:ext cx="7770813" cy="1693568"/>
          </a:xfrm>
        </p:spPr>
        <p:txBody>
          <a:bodyPr/>
          <a:lstStyle/>
          <a:p>
            <a:r>
              <a:rPr lang="en-US" dirty="0" smtClean="0"/>
              <a:t>Protist: a protist is a member of the kingdom protista. Protists differ from other living things in many ways.</a:t>
            </a:r>
          </a:p>
          <a:p>
            <a:r>
              <a:rPr lang="en-US" dirty="0" smtClean="0"/>
              <a:t>The following figure shows different types of protists: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100" y="2991170"/>
            <a:ext cx="49911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54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023532"/>
          </a:xfrm>
        </p:spPr>
        <p:txBody>
          <a:bodyPr/>
          <a:lstStyle/>
          <a:p>
            <a:r>
              <a:rPr lang="en-US" dirty="0"/>
              <a:t>Characteristics of protists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1251"/>
            <a:ext cx="9144000" cy="5356158"/>
          </a:xfrm>
        </p:spPr>
        <p:txBody>
          <a:bodyPr>
            <a:normAutofit/>
          </a:bodyPr>
          <a:lstStyle/>
          <a:p>
            <a:r>
              <a:rPr lang="en-US" dirty="0" smtClean="0"/>
              <a:t>They are very diverse and have few traits in common.</a:t>
            </a:r>
          </a:p>
          <a:p>
            <a:r>
              <a:rPr lang="en-US" dirty="0" smtClean="0"/>
              <a:t>Can be single-celled, many cells or live in colonies.</a:t>
            </a:r>
          </a:p>
          <a:p>
            <a:r>
              <a:rPr lang="en-US" dirty="0" smtClean="0"/>
              <a:t>Some protists produce their own food, some eat other organisms or decaying matter</a:t>
            </a:r>
          </a:p>
          <a:p>
            <a:r>
              <a:rPr lang="en-US" dirty="0" smtClean="0"/>
              <a:t>Some protists can control their own movement and other can’t.</a:t>
            </a:r>
          </a:p>
          <a:p>
            <a:r>
              <a:rPr lang="en-US" dirty="0" smtClean="0"/>
              <a:t>All protists are eukaryotic and have nucleus.</a:t>
            </a:r>
          </a:p>
          <a:p>
            <a:r>
              <a:rPr lang="en-US" dirty="0" smtClean="0"/>
              <a:t>Protists are less complex than other eukaryotic organisms</a:t>
            </a:r>
          </a:p>
          <a:p>
            <a:r>
              <a:rPr lang="en-US" dirty="0" smtClean="0"/>
              <a:t>Unlike fungi, plants or animals, protists have no specialized tissues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48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Protists and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294" y="2209800"/>
            <a:ext cx="7770813" cy="3657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Protists get food in many ways. Some protists can make their own food. Other protists e</a:t>
            </a:r>
            <a:r>
              <a:rPr lang="en-US" sz="3600" dirty="0">
                <a:solidFill>
                  <a:srgbClr val="0000FF"/>
                </a:solidFill>
              </a:rPr>
              <a:t>a</a:t>
            </a:r>
            <a:r>
              <a:rPr lang="en-US" sz="3600" dirty="0" smtClean="0">
                <a:solidFill>
                  <a:srgbClr val="0000FF"/>
                </a:solidFill>
              </a:rPr>
              <a:t>t other organisms, parts or products of other organisms, or the remains of other organisms. Some protist use more than one method of getting food.</a:t>
            </a:r>
            <a:endParaRPr lang="en-US" sz="3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07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</p:spPr>
        <p:txBody>
          <a:bodyPr/>
          <a:lstStyle/>
          <a:p>
            <a:r>
              <a:rPr lang="en-US" dirty="0" smtClean="0"/>
              <a:t>Producing food, finding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18889"/>
            <a:ext cx="7770813" cy="394851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What are producers?</a:t>
            </a:r>
          </a:p>
          <a:p>
            <a:r>
              <a:rPr lang="en-US" dirty="0" smtClean="0"/>
              <a:t>Some protists act like green plant and produce their own food through p</a:t>
            </a:r>
            <a:r>
              <a:rPr lang="en-US" dirty="0"/>
              <a:t>h</a:t>
            </a:r>
            <a:r>
              <a:rPr lang="en-US" dirty="0" smtClean="0"/>
              <a:t>otosynthesis since they contain chloroplasts.</a:t>
            </a:r>
          </a:p>
          <a:p>
            <a:r>
              <a:rPr lang="en-US" dirty="0" smtClean="0"/>
              <a:t>What are heterotrophs?</a:t>
            </a:r>
          </a:p>
          <a:p>
            <a:r>
              <a:rPr lang="en-US" dirty="0" smtClean="0"/>
              <a:t>Heterotrophs are organisms that can’t make their own food, they rather get food from their environment.</a:t>
            </a:r>
          </a:p>
          <a:p>
            <a:r>
              <a:rPr lang="en-US" dirty="0" smtClean="0"/>
              <a:t>These organisms eat other organisms, parts or products of other organisms, or the remains of other organisms</a:t>
            </a:r>
          </a:p>
        </p:txBody>
      </p:sp>
    </p:spTree>
    <p:extLst>
      <p:ext uri="{BB962C8B-B14F-4D97-AF65-F5344CB8AC3E}">
        <p14:creationId xmlns:p14="http://schemas.microsoft.com/office/powerpoint/2010/main" val="149878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892" y="1783755"/>
            <a:ext cx="8254084" cy="3907189"/>
          </a:xfrm>
        </p:spPr>
        <p:txBody>
          <a:bodyPr>
            <a:noAutofit/>
          </a:bodyPr>
          <a:lstStyle/>
          <a:p>
            <a:r>
              <a:rPr lang="en-US" sz="3200" dirty="0" smtClean="0"/>
              <a:t>Some protists are decomposers since they feed on the remains of other organisms or they get energy by breaking down organic matter.</a:t>
            </a:r>
          </a:p>
          <a:p>
            <a:r>
              <a:rPr lang="en-US" sz="3200" dirty="0" smtClean="0"/>
              <a:t>Some protists get energy in more than one way. Ex: slime molds, get energy by engulfing both small organisms and particles of organic matter.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8167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241</TotalTime>
  <Words>727</Words>
  <Application>Microsoft Macintosh PowerPoint</Application>
  <PresentationFormat>On-screen Show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Folio</vt:lpstr>
      <vt:lpstr>11.1&amp; 11.2 Protists and Kinds of protists</vt:lpstr>
      <vt:lpstr>Warm up</vt:lpstr>
      <vt:lpstr>Introduction </vt:lpstr>
      <vt:lpstr>Objectives </vt:lpstr>
      <vt:lpstr>Characteristics of protists</vt:lpstr>
      <vt:lpstr>Characteristics of protists</vt:lpstr>
      <vt:lpstr>Protists and food</vt:lpstr>
      <vt:lpstr>Producing food, finding food</vt:lpstr>
      <vt:lpstr>Decomposers </vt:lpstr>
      <vt:lpstr>Parasites </vt:lpstr>
      <vt:lpstr>Kinds of protists</vt:lpstr>
      <vt:lpstr>Kinds of protists</vt:lpstr>
      <vt:lpstr>Protist producer</vt:lpstr>
      <vt:lpstr>Protist producer</vt:lpstr>
      <vt:lpstr>Euglenoids or euglena </vt:lpstr>
      <vt:lpstr>Heterotrophic protists</vt:lpstr>
      <vt:lpstr>Amoeba </vt:lpstr>
      <vt:lpstr>Wrap 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11.1 Protists </dc:title>
  <dc:creator>Inas Nasr</dc:creator>
  <cp:lastModifiedBy>Inas Nasr</cp:lastModifiedBy>
  <cp:revision>13</cp:revision>
  <dcterms:created xsi:type="dcterms:W3CDTF">2012-02-11T16:38:00Z</dcterms:created>
  <dcterms:modified xsi:type="dcterms:W3CDTF">2012-02-19T10:29:54Z</dcterms:modified>
</cp:coreProperties>
</file>