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5" r:id="rId9"/>
    <p:sldId id="262" r:id="rId10"/>
    <p:sldId id="267" r:id="rId11"/>
    <p:sldId id="263" r:id="rId12"/>
    <p:sldId id="264" r:id="rId13"/>
    <p:sldId id="268" r:id="rId14"/>
    <p:sldId id="269" r:id="rId15"/>
    <p:sldId id="272" r:id="rId16"/>
    <p:sldId id="271" r:id="rId17"/>
    <p:sldId id="276" r:id="rId18"/>
    <p:sldId id="277" r:id="rId19"/>
    <p:sldId id="270" r:id="rId20"/>
    <p:sldId id="274" r:id="rId21"/>
    <p:sldId id="273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" d="100"/>
          <a:sy n="10" d="100"/>
        </p:scale>
        <p:origin x="-2320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1/8/12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1/8/12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1/8/12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1/8/12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1/8/12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1/8/12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140825E-4A15-4D39-8176-1F07E904CB30}" type="datetimeFigureOut">
              <a:rPr lang="en-US" smtClean="0"/>
              <a:t>1/8/12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Classification of Matter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2356" y="3966882"/>
            <a:ext cx="8478045" cy="73433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Section 1.1 Composition of Matter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1458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596" y="254000"/>
            <a:ext cx="7583487" cy="1896533"/>
          </a:xfrm>
        </p:spPr>
        <p:txBody>
          <a:bodyPr/>
          <a:lstStyle/>
          <a:p>
            <a:r>
              <a:rPr lang="en-US" dirty="0"/>
              <a:t>A compound can be broken down into simpler substances by chemical mean only</a:t>
            </a:r>
            <a:r>
              <a:rPr lang="en-US" dirty="0" smtClean="0"/>
              <a:t>.</a:t>
            </a:r>
          </a:p>
          <a:p>
            <a:r>
              <a:rPr lang="en-US" dirty="0" smtClean="0"/>
              <a:t>Compounds have different properties than the elements that make them.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2150533"/>
            <a:ext cx="81915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871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Mixtures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828800"/>
            <a:ext cx="7583487" cy="1524000"/>
          </a:xfrm>
        </p:spPr>
        <p:txBody>
          <a:bodyPr/>
          <a:lstStyle/>
          <a:p>
            <a:r>
              <a:rPr lang="en-US" dirty="0" smtClean="0"/>
              <a:t>A mixture is made up of two or more substances that can be easily separated by physical means.</a:t>
            </a:r>
          </a:p>
          <a:p>
            <a:r>
              <a:rPr lang="en-US" dirty="0" smtClean="0"/>
              <a:t>Examples of mixtures: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30" y="3429000"/>
            <a:ext cx="2573337" cy="2599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1732" y="3488268"/>
            <a:ext cx="3419360" cy="254000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44" t="6369" r="23481" b="4807"/>
          <a:stretch/>
        </p:blipFill>
        <p:spPr bwMode="auto">
          <a:xfrm>
            <a:off x="3435032" y="3429000"/>
            <a:ext cx="1664335" cy="30365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231152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mixtures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866" y="1727199"/>
            <a:ext cx="8602133" cy="3589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3343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702733"/>
          </a:xfrm>
        </p:spPr>
        <p:txBody>
          <a:bodyPr/>
          <a:lstStyle/>
          <a:p>
            <a:r>
              <a:rPr lang="en-US" dirty="0" smtClean="0"/>
              <a:t>Homogeneous mixture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422399"/>
            <a:ext cx="4419069" cy="4953997"/>
          </a:xfrm>
        </p:spPr>
        <p:txBody>
          <a:bodyPr>
            <a:normAutofit fontScale="92500"/>
          </a:bodyPr>
          <a:lstStyle/>
          <a:p>
            <a:r>
              <a:rPr lang="en-US" sz="2800" dirty="0" smtClean="0"/>
              <a:t>Is a mixture that is the same throughout.</a:t>
            </a:r>
          </a:p>
          <a:p>
            <a:r>
              <a:rPr lang="en-US" sz="2800" dirty="0" smtClean="0"/>
              <a:t>One phase</a:t>
            </a:r>
          </a:p>
          <a:p>
            <a:r>
              <a:rPr lang="en-US" sz="2800" dirty="0" smtClean="0"/>
              <a:t>Uniformly mixed</a:t>
            </a:r>
          </a:p>
          <a:p>
            <a:r>
              <a:rPr lang="en-US" sz="2800" dirty="0" smtClean="0"/>
              <a:t>Small particles</a:t>
            </a:r>
          </a:p>
          <a:p>
            <a:r>
              <a:rPr lang="en-US" sz="2800" dirty="0" smtClean="0"/>
              <a:t>Particles don’t settle down</a:t>
            </a:r>
          </a:p>
          <a:p>
            <a:r>
              <a:rPr lang="en-US" sz="2800" dirty="0" smtClean="0"/>
              <a:t>Solution is another name of a homogeneous mixture</a:t>
            </a:r>
            <a:endParaRPr lang="en-US" sz="2800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1422399"/>
            <a:ext cx="2286000" cy="43326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9187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685800"/>
          </a:xfrm>
        </p:spPr>
        <p:txBody>
          <a:bodyPr/>
          <a:lstStyle/>
          <a:p>
            <a:r>
              <a:rPr lang="en-US" dirty="0" smtClean="0"/>
              <a:t>Heterogeneous mixture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063" y="1303866"/>
            <a:ext cx="4605337" cy="5130800"/>
          </a:xfrm>
        </p:spPr>
        <p:txBody>
          <a:bodyPr/>
          <a:lstStyle/>
          <a:p>
            <a:r>
              <a:rPr lang="en-US" dirty="0" smtClean="0"/>
              <a:t>Is visibly different throughout.</a:t>
            </a:r>
          </a:p>
          <a:p>
            <a:r>
              <a:rPr lang="en-US" dirty="0" smtClean="0"/>
              <a:t>Not uniformly mixed</a:t>
            </a:r>
          </a:p>
          <a:p>
            <a:r>
              <a:rPr lang="en-US" dirty="0" smtClean="0"/>
              <a:t>More than one phase</a:t>
            </a:r>
          </a:p>
          <a:p>
            <a:r>
              <a:rPr lang="en-US" dirty="0" smtClean="0"/>
              <a:t>Larger part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317" y="2466763"/>
            <a:ext cx="5270500" cy="39509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58531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33" y="186267"/>
            <a:ext cx="8792633" cy="651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10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465"/>
            <a:ext cx="8991599" cy="65362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4869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164" y="441053"/>
            <a:ext cx="7588015" cy="5140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853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Tyndall effect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7057" y="1832578"/>
            <a:ext cx="5226050" cy="413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55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203199"/>
            <a:ext cx="8873940" cy="651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975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773684"/>
          </a:xfrm>
        </p:spPr>
        <p:txBody>
          <a:bodyPr/>
          <a:lstStyle/>
          <a:p>
            <a:pPr algn="ctr"/>
            <a:r>
              <a:rPr lang="en-US" dirty="0" smtClean="0"/>
              <a:t>Warm 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2643" y="1171617"/>
            <a:ext cx="7583487" cy="694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What is matter?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433" y="1998134"/>
            <a:ext cx="7236697" cy="4313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8676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700064"/>
          </a:xfrm>
        </p:spPr>
        <p:txBody>
          <a:bodyPr/>
          <a:lstStyle/>
          <a:p>
            <a:pPr algn="ctr"/>
            <a:r>
              <a:rPr lang="en-US" dirty="0" smtClean="0"/>
              <a:t>Summary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187" y="1081063"/>
            <a:ext cx="8701494" cy="5432347"/>
          </a:xfrm>
        </p:spPr>
        <p:txBody>
          <a:bodyPr>
            <a:normAutofit/>
          </a:bodyPr>
          <a:lstStyle/>
          <a:p>
            <a:r>
              <a:rPr lang="en-US" dirty="0" smtClean="0"/>
              <a:t>Atom is the smallest basic unit of matter.</a:t>
            </a:r>
          </a:p>
          <a:p>
            <a:r>
              <a:rPr lang="en-US" dirty="0" smtClean="0"/>
              <a:t>Matter can be either a substance or a mixture.</a:t>
            </a:r>
          </a:p>
          <a:p>
            <a:r>
              <a:rPr lang="en-US" dirty="0" smtClean="0"/>
              <a:t>Substance can be either an element ( one type of atom) or a compound (two or more types of atoms)</a:t>
            </a:r>
          </a:p>
          <a:p>
            <a:r>
              <a:rPr lang="en-US" dirty="0" smtClean="0"/>
              <a:t>In a compound elements are combined chemically (in specific ratio) and it has different properties than the elements.</a:t>
            </a:r>
          </a:p>
          <a:p>
            <a:r>
              <a:rPr lang="en-US" dirty="0" smtClean="0"/>
              <a:t>A mixture is a combination of different materials that can be easily separated by physical means.</a:t>
            </a:r>
          </a:p>
          <a:p>
            <a:r>
              <a:rPr lang="en-US" dirty="0" smtClean="0"/>
              <a:t>Two types of mixtures: heterogeneous and homogeneous.</a:t>
            </a:r>
          </a:p>
          <a:p>
            <a:r>
              <a:rPr lang="en-US" dirty="0" smtClean="0"/>
              <a:t>Two types of heterogeneous mixtures are colloid (particles don</a:t>
            </a:r>
            <a:r>
              <a:rPr lang="fr-FR" dirty="0" smtClean="0"/>
              <a:t>’</a:t>
            </a:r>
            <a:r>
              <a:rPr lang="en-US" dirty="0" smtClean="0"/>
              <a:t>t settle) and suspension (particles are heavy enough to settle)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540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accent2"/>
                </a:solidFill>
              </a:rPr>
              <a:t>Section review questions page: 456</a:t>
            </a:r>
          </a:p>
          <a:p>
            <a:pPr marL="0" indent="0" algn="ctr">
              <a:buNone/>
            </a:pPr>
            <a:r>
              <a:rPr lang="en-US" sz="4800" dirty="0" smtClean="0">
                <a:solidFill>
                  <a:schemeClr val="accent2"/>
                </a:solidFill>
              </a:rPr>
              <a:t># 1 to 5</a:t>
            </a:r>
            <a:endParaRPr lang="en-US" sz="48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241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Define substances and mixtures.</a:t>
            </a:r>
          </a:p>
          <a:p>
            <a:r>
              <a:rPr lang="en-US" sz="3600" dirty="0" smtClean="0"/>
              <a:t>Identify elements and compounds.</a:t>
            </a:r>
          </a:p>
          <a:p>
            <a:r>
              <a:rPr lang="en-US" sz="3600" dirty="0" smtClean="0"/>
              <a:t>Compare and contrast solutions, colloids and suspensions.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8970856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292100"/>
            <a:ext cx="8877300" cy="627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3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715433"/>
            <a:ext cx="8161337" cy="668867"/>
          </a:xfrm>
        </p:spPr>
        <p:txBody>
          <a:bodyPr/>
          <a:lstStyle/>
          <a:p>
            <a:r>
              <a:rPr lang="en-US" dirty="0" smtClean="0"/>
              <a:t>Matter can be: substance or mixture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888066"/>
            <a:ext cx="3683000" cy="4254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9068" y="1888066"/>
            <a:ext cx="3553882" cy="4358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459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substance?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pure substance is a type of matter with a fixed proportion.</a:t>
            </a:r>
          </a:p>
          <a:p>
            <a:r>
              <a:rPr lang="en-US" dirty="0" smtClean="0"/>
              <a:t>A substance can be either:</a:t>
            </a:r>
          </a:p>
          <a:p>
            <a:pPr marL="0" indent="0">
              <a:buNone/>
            </a:pPr>
            <a:r>
              <a:rPr lang="en-US" dirty="0" smtClean="0"/>
              <a:t>1- element</a:t>
            </a:r>
          </a:p>
          <a:p>
            <a:pPr marL="0" indent="0">
              <a:buNone/>
            </a:pPr>
            <a:r>
              <a:rPr lang="en-US" dirty="0" smtClean="0"/>
              <a:t>2- compound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6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483" y="1582525"/>
            <a:ext cx="4495800" cy="469201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an element?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828800"/>
            <a:ext cx="7583487" cy="397933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An element is a 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substance whose atoms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have the same identity.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Examples of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elements are: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1- graphite in your pencil</a:t>
            </a:r>
          </a:p>
        </p:txBody>
      </p:sp>
    </p:spTree>
    <p:extLst>
      <p:ext uri="{BB962C8B-B14F-4D97-AF65-F5344CB8AC3E}">
        <p14:creationId xmlns:p14="http://schemas.microsoft.com/office/powerpoint/2010/main" val="1813276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Copper 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6" t="15623" r="12783" b="4469"/>
          <a:stretch/>
        </p:blipFill>
        <p:spPr bwMode="auto">
          <a:xfrm>
            <a:off x="1608666" y="1642534"/>
            <a:ext cx="5738283" cy="45212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74154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54106"/>
            <a:ext cx="7583487" cy="714188"/>
          </a:xfrm>
        </p:spPr>
        <p:txBody>
          <a:bodyPr/>
          <a:lstStyle/>
          <a:p>
            <a:r>
              <a:rPr lang="en-US" dirty="0" smtClean="0"/>
              <a:t>What is a compound?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3" y="1239121"/>
            <a:ext cx="7583487" cy="846667"/>
          </a:xfrm>
        </p:spPr>
        <p:txBody>
          <a:bodyPr/>
          <a:lstStyle/>
          <a:p>
            <a:r>
              <a:rPr lang="en-US" dirty="0" smtClean="0"/>
              <a:t>A compound is a substance in which the atoms of two or more elements are combined in fixed proportion</a:t>
            </a:r>
            <a:r>
              <a:rPr lang="en-US" dirty="0"/>
              <a:t>.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218267"/>
            <a:ext cx="7391400" cy="43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2442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Revolution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Revolution.thmx</Template>
  <TotalTime>590</TotalTime>
  <Words>347</Words>
  <Application>Microsoft Macintosh PowerPoint</Application>
  <PresentationFormat>On-screen Show (4:3)</PresentationFormat>
  <Paragraphs>54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Revolution</vt:lpstr>
      <vt:lpstr>Classification of Matter</vt:lpstr>
      <vt:lpstr>Warm up</vt:lpstr>
      <vt:lpstr>Objectives </vt:lpstr>
      <vt:lpstr>PowerPoint Presentation</vt:lpstr>
      <vt:lpstr>Matter can be: substance or mixture</vt:lpstr>
      <vt:lpstr>What is a substance? </vt:lpstr>
      <vt:lpstr>What is an element?</vt:lpstr>
      <vt:lpstr>Copper </vt:lpstr>
      <vt:lpstr>What is a compound?</vt:lpstr>
      <vt:lpstr>PowerPoint Presentation</vt:lpstr>
      <vt:lpstr>Mixtures </vt:lpstr>
      <vt:lpstr>Types of mixtures</vt:lpstr>
      <vt:lpstr>Homogeneous mixture</vt:lpstr>
      <vt:lpstr>Heterogeneous mixture</vt:lpstr>
      <vt:lpstr>PowerPoint Presentation</vt:lpstr>
      <vt:lpstr>PowerPoint Presentation</vt:lpstr>
      <vt:lpstr>PowerPoint Presentation</vt:lpstr>
      <vt:lpstr>Tyndall effect </vt:lpstr>
      <vt:lpstr>PowerPoint Presentation</vt:lpstr>
      <vt:lpstr>Summary </vt:lpstr>
      <vt:lpstr>Homework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Classification of Matter</dc:title>
  <dc:creator>Inas Nasr</dc:creator>
  <cp:lastModifiedBy>Inas Nasr</cp:lastModifiedBy>
  <cp:revision>19</cp:revision>
  <dcterms:created xsi:type="dcterms:W3CDTF">2012-01-02T09:57:47Z</dcterms:created>
  <dcterms:modified xsi:type="dcterms:W3CDTF">2012-01-08T07:42:30Z</dcterms:modified>
</cp:coreProperties>
</file>