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Properties of Matter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15.2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82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56162"/>
          </a:xfrm>
        </p:spPr>
        <p:txBody>
          <a:bodyPr/>
          <a:lstStyle/>
          <a:p>
            <a:r>
              <a:rPr lang="en-US" dirty="0" smtClean="0"/>
              <a:t>Use physical change to separate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409265"/>
            <a:ext cx="5626100" cy="5016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0402" y="1682540"/>
            <a:ext cx="131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Distillation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758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properties and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2179604"/>
          </a:xfrm>
        </p:spPr>
        <p:txBody>
          <a:bodyPr/>
          <a:lstStyle/>
          <a:p>
            <a:r>
              <a:rPr lang="en-US" dirty="0" smtClean="0"/>
              <a:t>A chemical property is a characteristic of a substance that indicates whether it can undergo a chemical change.</a:t>
            </a:r>
          </a:p>
          <a:p>
            <a:r>
              <a:rPr lang="en-US" dirty="0" smtClean="0"/>
              <a:t>Examples: flammability,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877" y="3818768"/>
            <a:ext cx="18415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967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chemical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213322"/>
          </a:xfrm>
        </p:spPr>
        <p:txBody>
          <a:bodyPr/>
          <a:lstStyle/>
          <a:p>
            <a:r>
              <a:rPr lang="en-US" dirty="0" smtClean="0"/>
              <a:t>Chemical change: a change of one substance to another.</a:t>
            </a:r>
          </a:p>
          <a:p>
            <a:r>
              <a:rPr lang="en-US" dirty="0" smtClean="0"/>
              <a:t>Examples of chemical change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12" y="3042122"/>
            <a:ext cx="2095500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476" y="2407245"/>
            <a:ext cx="2838474" cy="25169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999" y="4232517"/>
            <a:ext cx="2331436" cy="222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57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change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2274292"/>
            <a:ext cx="2722093" cy="25372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972" y="2274292"/>
            <a:ext cx="2400300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78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Clues of chemical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Smell,</a:t>
            </a:r>
          </a:p>
          <a:p>
            <a:r>
              <a:rPr lang="en-US" dirty="0" smtClean="0"/>
              <a:t> change in color</a:t>
            </a:r>
          </a:p>
          <a:p>
            <a:r>
              <a:rPr lang="en-US" dirty="0" smtClean="0"/>
              <a:t> formation of gas</a:t>
            </a:r>
          </a:p>
          <a:p>
            <a:r>
              <a:rPr lang="en-US" dirty="0" smtClean="0"/>
              <a:t>formation of a precipitate</a:t>
            </a:r>
          </a:p>
          <a:p>
            <a:r>
              <a:rPr lang="en-US" dirty="0" smtClean="0"/>
              <a:t>pop sound</a:t>
            </a:r>
          </a:p>
          <a:p>
            <a:r>
              <a:rPr lang="en-US" dirty="0" smtClean="0"/>
              <a:t>production of heat</a:t>
            </a:r>
          </a:p>
          <a:p>
            <a:r>
              <a:rPr lang="en-US" dirty="0" smtClean="0"/>
              <a:t> cooling</a:t>
            </a:r>
          </a:p>
          <a:p>
            <a:r>
              <a:rPr lang="en-US" dirty="0" smtClean="0"/>
              <a:t> formation of bubbles, light, foaming…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13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8364537" cy="1044388"/>
          </a:xfrm>
        </p:spPr>
        <p:txBody>
          <a:bodyPr/>
          <a:lstStyle/>
          <a:p>
            <a:r>
              <a:rPr lang="en-US" dirty="0" smtClean="0"/>
              <a:t>Using chemical change to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Cleaning tarnished silver.</a:t>
            </a:r>
          </a:p>
          <a:p>
            <a:r>
              <a:rPr lang="en-US" dirty="0" smtClean="0"/>
              <a:t>Tarnish is a chemical reaction between silver metal and sulfur compounds in the air.</a:t>
            </a:r>
          </a:p>
          <a:p>
            <a:r>
              <a:rPr lang="en-US" dirty="0" smtClean="0"/>
              <a:t>We can remove tarnish by placing the tarnished silver item in warm water, baking soda and aluminum foil.</a:t>
            </a:r>
          </a:p>
          <a:p>
            <a:r>
              <a:rPr lang="en-US" dirty="0" smtClean="0"/>
              <a:t>Many metals are separated from their ores and then purified by using chemical changes.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21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conservation of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4637432"/>
          </a:xfrm>
        </p:spPr>
        <p:txBody>
          <a:bodyPr/>
          <a:lstStyle/>
          <a:p>
            <a:r>
              <a:rPr lang="en-US" dirty="0" smtClean="0"/>
              <a:t>Matter is neither created nor lost during a chemical change.</a:t>
            </a:r>
          </a:p>
          <a:p>
            <a:r>
              <a:rPr lang="en-US" dirty="0" smtClean="0"/>
              <a:t>The mass of all substances that are present before a chemical change equals the mass of all substances that remain after the chemical change.</a:t>
            </a:r>
          </a:p>
          <a:p>
            <a:r>
              <a:rPr lang="en-US" dirty="0" smtClean="0"/>
              <a:t>Example: when a chemical reaction takes place, the total mass of reactants equals the total mass of products. If 18 g of hydrogen react completely with 633 g of chlorine, how many grams of </a:t>
            </a:r>
            <a:r>
              <a:rPr lang="en-US" dirty="0" err="1" smtClean="0"/>
              <a:t>HCl</a:t>
            </a:r>
            <a:r>
              <a:rPr lang="en-US" dirty="0" smtClean="0"/>
              <a:t> are formed? 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H</a:t>
            </a:r>
            <a:r>
              <a:rPr lang="en-US" baseline="-25000" dirty="0" smtClean="0"/>
              <a:t>2</a:t>
            </a:r>
            <a:r>
              <a:rPr lang="en-US" dirty="0" smtClean="0"/>
              <a:t> + Cl</a:t>
            </a:r>
            <a:r>
              <a:rPr lang="en-US" baseline="-25000" dirty="0" smtClean="0"/>
              <a:t>2</a:t>
            </a:r>
            <a:r>
              <a:rPr lang="en-US" dirty="0" smtClean="0"/>
              <a:t>                    2 </a:t>
            </a:r>
            <a:r>
              <a:rPr lang="en-US" dirty="0" err="1" smtClean="0"/>
              <a:t>HCl</a:t>
            </a:r>
            <a:endParaRPr lang="en-US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4337988" y="5707250"/>
            <a:ext cx="1088621" cy="231317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087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physical property?</a:t>
            </a:r>
          </a:p>
          <a:p>
            <a:r>
              <a:rPr lang="en-US" dirty="0" smtClean="0"/>
              <a:t>What is a chemical property?</a:t>
            </a:r>
          </a:p>
          <a:p>
            <a:r>
              <a:rPr lang="en-US" dirty="0" smtClean="0"/>
              <a:t>Distinguish between a physical and chemical change.</a:t>
            </a:r>
          </a:p>
          <a:p>
            <a:r>
              <a:rPr lang="en-US" dirty="0" smtClean="0"/>
              <a:t>Examples of a physical and chemical change and properties.</a:t>
            </a:r>
          </a:p>
          <a:p>
            <a:r>
              <a:rPr lang="en-US" dirty="0" smtClean="0"/>
              <a:t>Law of conservation of 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971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Page: 465 # 1 to 6</a:t>
            </a:r>
          </a:p>
          <a:p>
            <a:r>
              <a:rPr lang="en-US" sz="4400" dirty="0" smtClean="0"/>
              <a:t>Practice problem page: 463 # 1 and 2</a:t>
            </a:r>
          </a:p>
          <a:p>
            <a:r>
              <a:rPr lang="en-US" sz="4400" dirty="0" smtClean="0"/>
              <a:t>Quiz in section 15.2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08439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matter?</a:t>
            </a:r>
          </a:p>
          <a:p>
            <a:r>
              <a:rPr lang="en-US" dirty="0" smtClean="0"/>
              <a:t>What are the three states of matter?</a:t>
            </a:r>
          </a:p>
          <a:p>
            <a:r>
              <a:rPr lang="en-US" dirty="0" smtClean="0"/>
              <a:t>Fill in the tables with one difference between each of the following:</a:t>
            </a:r>
          </a:p>
          <a:p>
            <a:pPr marL="0" indent="0">
              <a:buNone/>
            </a:pPr>
            <a:r>
              <a:rPr lang="en-US" dirty="0" smtClean="0"/>
              <a:t>Element and compound</a:t>
            </a:r>
          </a:p>
          <a:p>
            <a:pPr marL="0" indent="0">
              <a:buNone/>
            </a:pPr>
            <a:r>
              <a:rPr lang="en-US" dirty="0" smtClean="0"/>
              <a:t>Compound and mixture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625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Identify substances using physical properties.</a:t>
            </a:r>
          </a:p>
          <a:p>
            <a:r>
              <a:rPr lang="en-US" sz="2800" b="1" dirty="0" smtClean="0"/>
              <a:t>Compare and contrast physical and chemical changes.</a:t>
            </a:r>
          </a:p>
          <a:p>
            <a:r>
              <a:rPr lang="en-US" sz="2800" b="1" dirty="0" smtClean="0"/>
              <a:t>Identify chemical changes.</a:t>
            </a:r>
          </a:p>
          <a:p>
            <a:r>
              <a:rPr lang="en-US" sz="2800" b="1" dirty="0" smtClean="0"/>
              <a:t>Determine how the law of conservation of mass applies to chemical changes.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91908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925947"/>
          </a:xfrm>
        </p:spPr>
        <p:txBody>
          <a:bodyPr/>
          <a:lstStyle/>
          <a:p>
            <a:r>
              <a:rPr lang="en-US" dirty="0" smtClean="0"/>
              <a:t>What properties can be used to describe the items in the following figure?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58" y="2865576"/>
            <a:ext cx="2028190" cy="2042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236" y="2392363"/>
            <a:ext cx="2236470" cy="207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120" y="4797542"/>
            <a:ext cx="242824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717" y="3785373"/>
            <a:ext cx="1443990" cy="2245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237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characteristic of a material that you can observe without changing the identity of the substance.</a:t>
            </a:r>
          </a:p>
          <a:p>
            <a:r>
              <a:rPr lang="en-US" dirty="0" smtClean="0"/>
              <a:t>Examples of physical properties are:</a:t>
            </a:r>
          </a:p>
          <a:p>
            <a:pPr marL="0" indent="0">
              <a:buNone/>
            </a:pPr>
            <a:r>
              <a:rPr lang="en-US" sz="3600" b="1" u="sng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Color, size, shape, mass, volume, density, melting point, boiling point, attraction to magnet and the ability to flow</a:t>
            </a:r>
            <a:r>
              <a:rPr lang="en-US" u="sng" dirty="0" smtClean="0"/>
              <a:t>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740053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476170"/>
            <a:ext cx="7583487" cy="1602262"/>
          </a:xfrm>
        </p:spPr>
        <p:txBody>
          <a:bodyPr/>
          <a:lstStyle/>
          <a:p>
            <a:r>
              <a:rPr lang="en-US" dirty="0" smtClean="0"/>
              <a:t>Some physical properties describe the behavior of materials or substances.</a:t>
            </a:r>
          </a:p>
          <a:p>
            <a:r>
              <a:rPr lang="en-US" dirty="0" smtClean="0"/>
              <a:t>Examples are copper and gold.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6" t="15623" r="12783" b="4469"/>
          <a:stretch/>
        </p:blipFill>
        <p:spPr bwMode="auto">
          <a:xfrm>
            <a:off x="478333" y="2078432"/>
            <a:ext cx="3503789" cy="2811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374" y="2078432"/>
            <a:ext cx="2667000" cy="307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82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0999"/>
            <a:ext cx="7583487" cy="1202567"/>
          </a:xfrm>
        </p:spPr>
        <p:txBody>
          <a:bodyPr/>
          <a:lstStyle/>
          <a:p>
            <a:r>
              <a:rPr lang="en-US" dirty="0" smtClean="0"/>
              <a:t>Using physical properties to separate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305343"/>
          </a:xfrm>
        </p:spPr>
        <p:txBody>
          <a:bodyPr/>
          <a:lstStyle/>
          <a:p>
            <a:r>
              <a:rPr lang="en-US" dirty="0" smtClean="0"/>
              <a:t>How can you separate a mixture of iron filling and sand?</a:t>
            </a:r>
          </a:p>
          <a:p>
            <a:r>
              <a:rPr lang="en-US" dirty="0" smtClean="0"/>
              <a:t>How can you separate a mixture of seeds and sand?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3704612"/>
            <a:ext cx="3238500" cy="2273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422" y="3772783"/>
            <a:ext cx="2669921" cy="196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106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50975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E113FF"/>
                </a:solidFill>
              </a:rPr>
              <a:t>Physical change </a:t>
            </a:r>
            <a:endParaRPr lang="en-US" dirty="0">
              <a:solidFill>
                <a:srgbClr val="E113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1210947"/>
            <a:ext cx="7200900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77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25225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E113FF"/>
                </a:solidFill>
              </a:rPr>
              <a:t>Physical change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425388"/>
            <a:ext cx="4559300" cy="513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76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548</TotalTime>
  <Words>479</Words>
  <Application>Microsoft Macintosh PowerPoint</Application>
  <PresentationFormat>On-screen Show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Revolution</vt:lpstr>
      <vt:lpstr>Properties of Matter</vt:lpstr>
      <vt:lpstr>Warm up </vt:lpstr>
      <vt:lpstr>Objectives </vt:lpstr>
      <vt:lpstr>Introduction </vt:lpstr>
      <vt:lpstr>Physical properties</vt:lpstr>
      <vt:lpstr>PowerPoint Presentation</vt:lpstr>
      <vt:lpstr>Using physical properties to separate</vt:lpstr>
      <vt:lpstr>Physical change </vt:lpstr>
      <vt:lpstr>Physical change </vt:lpstr>
      <vt:lpstr>Use physical change to separate</vt:lpstr>
      <vt:lpstr>Chemical properties and changes</vt:lpstr>
      <vt:lpstr>Detecting chemical change</vt:lpstr>
      <vt:lpstr>Chemical change</vt:lpstr>
      <vt:lpstr>Clues of chemical change</vt:lpstr>
      <vt:lpstr>Using chemical change to separate</vt:lpstr>
      <vt:lpstr>The conservation of mass</vt:lpstr>
      <vt:lpstr>Wrap up</vt:lpstr>
      <vt:lpstr>Home 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Matter</dc:title>
  <dc:creator>Inas Nasr</dc:creator>
  <cp:lastModifiedBy>Inas Nasr</cp:lastModifiedBy>
  <cp:revision>18</cp:revision>
  <dcterms:created xsi:type="dcterms:W3CDTF">2012-01-07T06:31:38Z</dcterms:created>
  <dcterms:modified xsi:type="dcterms:W3CDTF">2012-01-21T13:31:06Z</dcterms:modified>
</cp:coreProperties>
</file>