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2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920" y="2492375"/>
            <a:ext cx="8132029" cy="1470025"/>
          </a:xfrm>
        </p:spPr>
        <p:txBody>
          <a:bodyPr/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Structure of the atom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2" y="3966882"/>
            <a:ext cx="6762748" cy="63536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Section 17.1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0422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shorthand of: Aluminum, carbon, sodium, potassium, iron, silver, gold, calcium, mercury?</a:t>
            </a:r>
          </a:p>
          <a:p>
            <a:r>
              <a:rPr lang="en-US" dirty="0" smtClean="0"/>
              <a:t>What are the three subatomic particles?</a:t>
            </a:r>
          </a:p>
          <a:p>
            <a:r>
              <a:rPr lang="en-US" dirty="0" smtClean="0"/>
              <a:t>What are the location and charge of the subatomic particles?</a:t>
            </a:r>
          </a:p>
          <a:p>
            <a:r>
              <a:rPr lang="en-US" dirty="0" smtClean="0"/>
              <a:t>Why it is impossible to find the exact location of an electron?</a:t>
            </a:r>
          </a:p>
        </p:txBody>
      </p:sp>
    </p:spTree>
    <p:extLst>
      <p:ext uri="{BB962C8B-B14F-4D97-AF65-F5344CB8AC3E}">
        <p14:creationId xmlns:p14="http://schemas.microsoft.com/office/powerpoint/2010/main" val="24639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153119"/>
            <a:ext cx="7583487" cy="2765722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HW section review page:511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Practice sheet</a:t>
            </a:r>
          </a:p>
          <a:p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1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686565"/>
            <a:ext cx="7583487" cy="1453803"/>
          </a:xfrm>
        </p:spPr>
        <p:txBody>
          <a:bodyPr/>
          <a:lstStyle/>
          <a:p>
            <a:r>
              <a:rPr lang="en-US" dirty="0" smtClean="0"/>
              <a:t>What is the building block of matter?</a:t>
            </a:r>
          </a:p>
          <a:p>
            <a:r>
              <a:rPr lang="en-US" dirty="0" smtClean="0"/>
              <a:t>What do you think these building blocks are made up of?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037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Identify  the names and symbols of common elements.</a:t>
            </a:r>
          </a:p>
          <a:p>
            <a:r>
              <a:rPr lang="en-US" sz="2800" dirty="0" smtClean="0"/>
              <a:t>Identify the subatomic particles.</a:t>
            </a:r>
          </a:p>
          <a:p>
            <a:r>
              <a:rPr lang="en-US" sz="2800" dirty="0" smtClean="0"/>
              <a:t>Describe the electron cloud model of the atom.</a:t>
            </a:r>
          </a:p>
          <a:p>
            <a:r>
              <a:rPr lang="en-US" sz="2800" dirty="0" smtClean="0"/>
              <a:t>Explain how electrons are arranged in an atom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63402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57189"/>
          </a:xfrm>
        </p:spPr>
        <p:txBody>
          <a:bodyPr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have a nickname?</a:t>
            </a:r>
          </a:p>
          <a:p>
            <a:r>
              <a:rPr lang="en-US" dirty="0" smtClean="0"/>
              <a:t>What is your nickname.</a:t>
            </a:r>
          </a:p>
          <a:p>
            <a:r>
              <a:rPr lang="en-US" dirty="0" smtClean="0"/>
              <a:t>What does each of the following mean?</a:t>
            </a:r>
          </a:p>
          <a:p>
            <a:pPr marL="0" indent="0">
              <a:buNone/>
            </a:pPr>
            <a:r>
              <a:rPr lang="en-US" dirty="0" smtClean="0"/>
              <a:t>1- BTW</a:t>
            </a:r>
          </a:p>
          <a:p>
            <a:pPr marL="0" indent="0">
              <a:buNone/>
            </a:pPr>
            <a:r>
              <a:rPr lang="en-US" dirty="0" smtClean="0"/>
              <a:t>2- BRB</a:t>
            </a:r>
          </a:p>
          <a:p>
            <a:pPr marL="0" indent="0">
              <a:buNone/>
            </a:pPr>
            <a:r>
              <a:rPr lang="en-US" dirty="0" smtClean="0"/>
              <a:t>3- IDK</a:t>
            </a:r>
          </a:p>
          <a:p>
            <a:pPr marL="0" indent="0">
              <a:buNone/>
            </a:pPr>
            <a:r>
              <a:rPr lang="en-US" dirty="0" smtClean="0"/>
              <a:t>4- LOL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585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Scientific Shorthand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569271"/>
          </a:xfrm>
        </p:spPr>
        <p:txBody>
          <a:bodyPr/>
          <a:lstStyle/>
          <a:p>
            <a:r>
              <a:rPr lang="en-US" dirty="0" smtClean="0"/>
              <a:t>Scientists have developed their own shorthand for dealing with long complicated names.</a:t>
            </a:r>
          </a:p>
          <a:p>
            <a:r>
              <a:rPr lang="en-US" dirty="0" smtClean="0"/>
              <a:t>What is a chemical symbol?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264" y="3216904"/>
            <a:ext cx="4865804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886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38079"/>
            <a:ext cx="7583487" cy="1044388"/>
          </a:xfrm>
        </p:spPr>
        <p:txBody>
          <a:bodyPr/>
          <a:lstStyle/>
          <a:p>
            <a:pPr algn="ctr"/>
            <a:r>
              <a:rPr lang="en-US" dirty="0" smtClean="0"/>
              <a:t>Atomic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365355"/>
            <a:ext cx="7583487" cy="1518048"/>
          </a:xfrm>
        </p:spPr>
        <p:txBody>
          <a:bodyPr/>
          <a:lstStyle/>
          <a:p>
            <a:r>
              <a:rPr lang="en-US" dirty="0" smtClean="0"/>
              <a:t>Do you recall what is an element?</a:t>
            </a:r>
          </a:p>
          <a:p>
            <a:r>
              <a:rPr lang="en-US" dirty="0" smtClean="0"/>
              <a:t>Atoms are composed of a central part, the nucleus, that is surrounded by a cloud of electrons.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95" y="2883403"/>
            <a:ext cx="8757075" cy="375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42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51" y="381000"/>
            <a:ext cx="8932349" cy="1044388"/>
          </a:xfrm>
        </p:spPr>
        <p:txBody>
          <a:bodyPr/>
          <a:lstStyle/>
          <a:p>
            <a:r>
              <a:rPr lang="en-US" dirty="0" smtClean="0"/>
              <a:t>Protons, neutrons, electrons and quarks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4798409"/>
              </p:ext>
            </p:extLst>
          </p:nvPr>
        </p:nvGraphicFramePr>
        <p:xfrm>
          <a:off x="779463" y="1828800"/>
          <a:ext cx="7583488" cy="46535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95872"/>
                <a:gridCol w="1895872"/>
                <a:gridCol w="1895872"/>
                <a:gridCol w="1895872"/>
              </a:tblGrid>
              <a:tr h="103902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Particles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Protons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Neutrons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electrons</a:t>
                      </a:r>
                      <a:endParaRPr lang="en-US" sz="3200" dirty="0"/>
                    </a:p>
                  </a:txBody>
                  <a:tcPr/>
                </a:tc>
              </a:tr>
              <a:tr h="17933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Location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In nucleus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In nucleus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Around the nucleus</a:t>
                      </a:r>
                      <a:endParaRPr lang="en-US" sz="3200" dirty="0"/>
                    </a:p>
                  </a:txBody>
                  <a:tcPr/>
                </a:tc>
              </a:tr>
              <a:tr h="17933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Charge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Positive charge +1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No charge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Negative charge</a:t>
                      </a:r>
                      <a:r>
                        <a:rPr lang="en-US" sz="3200" baseline="0" dirty="0" smtClean="0"/>
                        <a:t> -1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0650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4 -0.00534  0.01 -0.00802  0.015 -0.00802  C 0.022 -0.00802  0.029 -0.00401  0.033 0.00267  C 0.05 0.02939  0.063 0.08817  0.063 0.15764  C 0.063 0.15764  0.063 0.15898  0.063 0.15898  C 0.063 0.15898  0.063 0.16032  0.063 0.16032  C 0.063 0.22978  0.05 0.2899  0.033 0.31662  C 0.029 0.32197  0.022 0.32597  0.015 0.32597  C 0.01 0.32597  0.004 0.3233  0 0.31796  C -0.004 0.31261  -0.006 0.30593  -0.006 0.29792  C -0.006 0.28857  -0.003 0.28055  0.002 0.27521  C 0.022 0.25116  0.066 0.23379  0.118 0.23379  C 0.118 0.23379  0.119 0.23379  0.119 0.23379  C 0.119 0.23379  0.12 0.23379  0.12 0.23379  C 0.172 0.23379  0.217 0.25116  0.237 0.27521  C 0.241 0.28055  0.244 0.28857  0.244 0.29792  C 0.244 0.30593  0.242 0.31261  0.238 0.31796  C 0.234 0.3233  0.229 0.32597  0.223 0.32597  C 0.216 0.32597  0.21 0.32197  0.206 0.31662  C 0.188 0.2899  0.175 0.22978  0.175 0.16032  C 0.175 0.16032  0.175 0.15898  0.175 0.15898  C 0.175 0.15898  0.175 0.15764  0.175 0.15764  C 0.175 0.08817  0.188 0.02939  0.206 0.00134  C 0.21 -0.00401  0.216 -0.00802  0.223 -0.00802  C 0.229 -0.00802  0.234 -0.00534  0.238 0  C 0.242 0.00534  0.244 0.01336  0.244 0.02004  C 0.244 0.02939  0.241 0.03741  0.237 0.04409  C 0.217 0.0668  0.172 0.08417  0.12 0.08417  C 0.12 0.08417  0.12 0.08417  0.119 0.08417  C 0.119 0.08417  0.118 0.08417  0.118 0.08417  C 0.066 0.08417  0.022 0.0668  0.002 0.04409  C -0.003 0.03741  -0.006 0.02939  -0.006 0.02004  C -0.006 0.01336  -0.004 0.00534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3003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Visualizing the atomic model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600" y="1364911"/>
            <a:ext cx="5264828" cy="501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266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electron cloud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1827767"/>
            <a:ext cx="7057286" cy="4982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9463" y="1425388"/>
            <a:ext cx="7300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Why is it impossible to find the exact location of an electron?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2680710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97</TotalTime>
  <Words>260</Words>
  <Application>Microsoft Macintosh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Revolution</vt:lpstr>
      <vt:lpstr>Structure of the atom</vt:lpstr>
      <vt:lpstr>Warm up</vt:lpstr>
      <vt:lpstr>Objectives </vt:lpstr>
      <vt:lpstr>Introduction </vt:lpstr>
      <vt:lpstr>Scientific Shorthand</vt:lpstr>
      <vt:lpstr>Atomic components</vt:lpstr>
      <vt:lpstr>Protons, neutrons, electrons and quarks</vt:lpstr>
      <vt:lpstr>Visualizing the atomic model</vt:lpstr>
      <vt:lpstr>The electron cloud model</vt:lpstr>
      <vt:lpstr>Wrap up</vt:lpstr>
      <vt:lpstr>Assignments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atom</dc:title>
  <dc:creator>Inas Nasr</dc:creator>
  <cp:lastModifiedBy>Inas Nasr</cp:lastModifiedBy>
  <cp:revision>6</cp:revision>
  <dcterms:created xsi:type="dcterms:W3CDTF">2012-01-22T03:55:02Z</dcterms:created>
  <dcterms:modified xsi:type="dcterms:W3CDTF">2012-01-22T05:33:01Z</dcterms:modified>
</cp:coreProperties>
</file>