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m4v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9" r:id="rId14"/>
    <p:sldId id="270" r:id="rId15"/>
    <p:sldId id="272" r:id="rId16"/>
    <p:sldId id="271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1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2/27/12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2/27/12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2/27/12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2/27/12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2/27/12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2/27/12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140825E-4A15-4D39-8176-1F07E904CB30}" type="datetimeFigureOut">
              <a:rPr lang="en-US" smtClean="0"/>
              <a:t>2/27/12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1" Type="http://schemas.microsoft.com/office/2007/relationships/media" Target="../media/media1.m4v"/><Relationship Id="rId2" Type="http://schemas.openxmlformats.org/officeDocument/2006/relationships/video" Target="../media/media1.m4v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6381" y="2046997"/>
            <a:ext cx="8412066" cy="1470025"/>
          </a:xfrm>
        </p:spPr>
        <p:txBody>
          <a:bodyPr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</a:rPr>
              <a:t>Stability in bonding</a:t>
            </a:r>
            <a:endParaRPr lang="en-US" sz="66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20.1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17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559243"/>
          </a:xfrm>
        </p:spPr>
        <p:txBody>
          <a:bodyPr/>
          <a:lstStyle/>
          <a:p>
            <a:pPr algn="ctr"/>
            <a:r>
              <a:rPr lang="en-US" dirty="0" smtClean="0"/>
              <a:t>Atomic stability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336136"/>
            <a:ext cx="7847030" cy="466822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Why do atoms form compounds?</a:t>
            </a:r>
          </a:p>
          <a:p>
            <a:r>
              <a:rPr lang="en-US" sz="3600" dirty="0" smtClean="0"/>
              <a:t>Draw the electron dot diagram of He, Ne and Ar.</a:t>
            </a:r>
          </a:p>
          <a:p>
            <a:r>
              <a:rPr lang="en-US" sz="3600" dirty="0" smtClean="0"/>
              <a:t>What do you conclude?</a:t>
            </a:r>
          </a:p>
          <a:p>
            <a:r>
              <a:rPr lang="en-US" sz="3600" dirty="0" smtClean="0"/>
              <a:t>Are those elements stable?</a:t>
            </a:r>
          </a:p>
        </p:txBody>
      </p:sp>
    </p:spTree>
    <p:extLst>
      <p:ext uri="{BB962C8B-B14F-4D97-AF65-F5344CB8AC3E}">
        <p14:creationId xmlns:p14="http://schemas.microsoft.com/office/powerpoint/2010/main" val="1834968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590" y="377197"/>
            <a:ext cx="8110938" cy="1022574"/>
          </a:xfrm>
        </p:spPr>
        <p:txBody>
          <a:bodyPr>
            <a:noAutofit/>
          </a:bodyPr>
          <a:lstStyle/>
          <a:p>
            <a:r>
              <a:rPr lang="en-US" sz="3200" dirty="0" smtClean="0"/>
              <a:t>Take a look at the following table, what can you conclude?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9771"/>
            <a:ext cx="9144000" cy="495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248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unique noble gases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3619" y="1425388"/>
            <a:ext cx="3949159" cy="501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974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Outer levels getting their fill</a:t>
            </a:r>
            <a:endParaRPr lang="en-US" sz="4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37" y="1425388"/>
            <a:ext cx="8741952" cy="526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97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Outer levels getting their fill</a:t>
            </a:r>
            <a:endParaRPr lang="en-US" sz="4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069" y="1582825"/>
            <a:ext cx="6317298" cy="484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16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Stability is reached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did sodium and chlorine reach their stable state?</a:t>
            </a:r>
          </a:p>
          <a:p>
            <a:r>
              <a:rPr lang="en-US" dirty="0" smtClean="0"/>
              <a:t>How did hydrogen and oxygen reach their stable state?</a:t>
            </a:r>
          </a:p>
          <a:p>
            <a:r>
              <a:rPr lang="en-US" dirty="0" smtClean="0"/>
              <a:t>When atoms lose, gain or share electrons, an attraction force between the atom, pulling them together form a compound.</a:t>
            </a:r>
          </a:p>
          <a:p>
            <a:r>
              <a:rPr lang="en-US" dirty="0" smtClean="0"/>
              <a:t>This attraction is called a chemical bond.</a:t>
            </a:r>
          </a:p>
          <a:p>
            <a:r>
              <a:rPr lang="en-US" dirty="0" smtClean="0"/>
              <a:t>A chemical bond is the force that holds atoms together in a compound.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954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43484"/>
            <a:ext cx="7583487" cy="658216"/>
          </a:xfrm>
        </p:spPr>
        <p:txBody>
          <a:bodyPr/>
          <a:lstStyle/>
          <a:p>
            <a:r>
              <a:rPr lang="en-US" dirty="0" smtClean="0"/>
              <a:t>Wrap up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598" y="901700"/>
            <a:ext cx="6333792" cy="579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4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4800" dirty="0"/>
          </a:p>
          <a:p>
            <a:pPr marL="0" indent="0">
              <a:buNone/>
            </a:pPr>
            <a:r>
              <a:rPr lang="en-US" sz="4800" dirty="0" smtClean="0"/>
              <a:t>H.W: page: 606 # 1 to 7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789778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Warm up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symbol of:</a:t>
            </a:r>
          </a:p>
          <a:p>
            <a:pPr marL="0" indent="0">
              <a:buNone/>
            </a:pPr>
            <a:r>
              <a:rPr lang="en-US" dirty="0" smtClean="0"/>
              <a:t>Sodium – potassium – chlorine – silver – gold – mercury – zinc – iron – calcium – helium – neon – phosphorous?</a:t>
            </a:r>
          </a:p>
          <a:p>
            <a:pPr marL="0" indent="0">
              <a:buNone/>
            </a:pPr>
            <a:r>
              <a:rPr lang="en-US" dirty="0" smtClean="0"/>
              <a:t>Draw the electron dot diagram of the above elements.</a:t>
            </a:r>
          </a:p>
          <a:p>
            <a:pPr marL="0" indent="0">
              <a:buNone/>
            </a:pPr>
            <a:r>
              <a:rPr lang="en-US" dirty="0" smtClean="0"/>
              <a:t>Mention the number of the outer electron in the above elements.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474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how a compound differs from its component elements.</a:t>
            </a:r>
          </a:p>
          <a:p>
            <a:r>
              <a:rPr lang="en-US" dirty="0" smtClean="0"/>
              <a:t>Explain what a chemical formula represents.</a:t>
            </a:r>
          </a:p>
          <a:p>
            <a:pPr lvl="0"/>
            <a:r>
              <a:rPr lang="en-US" b="1" dirty="0"/>
              <a:t>Explain </a:t>
            </a:r>
            <a:r>
              <a:rPr lang="en-US" dirty="0"/>
              <a:t>the chemical stability of an atom</a:t>
            </a:r>
          </a:p>
          <a:p>
            <a:pPr lvl="0"/>
            <a:r>
              <a:rPr lang="en-US" b="1" dirty="0"/>
              <a:t>Describe </a:t>
            </a:r>
            <a:r>
              <a:rPr lang="en-US" dirty="0"/>
              <a:t>why elements react to make compounds</a:t>
            </a:r>
          </a:p>
          <a:p>
            <a:pPr lvl="0"/>
            <a:r>
              <a:rPr lang="en-US" b="1" dirty="0"/>
              <a:t>Define </a:t>
            </a:r>
            <a:r>
              <a:rPr lang="en-US" dirty="0"/>
              <a:t>chemical bond</a:t>
            </a:r>
          </a:p>
          <a:p>
            <a:r>
              <a:rPr lang="en-US" b="1" dirty="0"/>
              <a:t>Describe </a:t>
            </a:r>
            <a:r>
              <a:rPr lang="en-US" dirty="0"/>
              <a:t>why and how chemical bonds occur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860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5260" y="127000"/>
            <a:ext cx="2184400" cy="673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7583487" cy="942442"/>
          </a:xfrm>
        </p:spPr>
        <p:txBody>
          <a:bodyPr/>
          <a:lstStyle/>
          <a:p>
            <a:r>
              <a:rPr lang="en-US" dirty="0" smtClean="0"/>
              <a:t>Have you noticed the color of the statue of liberty? What is it made up of?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911" y="3124498"/>
            <a:ext cx="25908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309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explore compounds</a:t>
            </a:r>
            <a:endParaRPr lang="en-US" dirty="0"/>
          </a:p>
        </p:txBody>
      </p:sp>
      <p:pic>
        <p:nvPicPr>
          <p:cNvPr id="4" name="https___www.ninjacloak.com_index.php_1010110A_536702672fc00d9d84d89dfd1fd13a49a56711503f960b49af9659f8e6c96e88dbba02175f101ecb16078.m4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65300" y="1828800"/>
            <a:ext cx="5611813" cy="4208463"/>
          </a:xfrm>
        </p:spPr>
      </p:pic>
    </p:spTree>
    <p:extLst>
      <p:ext uri="{BB962C8B-B14F-4D97-AF65-F5344CB8AC3E}">
        <p14:creationId xmlns:p14="http://schemas.microsoft.com/office/powerpoint/2010/main" val="4120101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Combined elements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463" y="1754640"/>
            <a:ext cx="8596435" cy="484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307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79018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Compounds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863" y="1171180"/>
            <a:ext cx="7967088" cy="549299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Statue of liberty, once, had a copper color. but what happened?</a:t>
            </a:r>
          </a:p>
          <a:p>
            <a:pPr marL="0" indent="0">
              <a:buNone/>
            </a:pPr>
            <a:r>
              <a:rPr lang="en-US" sz="2400" dirty="0" smtClean="0"/>
              <a:t>Properties of copper:</a:t>
            </a:r>
          </a:p>
          <a:p>
            <a:pPr marL="0" indent="0">
              <a:buNone/>
            </a:pPr>
            <a:r>
              <a:rPr lang="en-US" sz="2400" dirty="0" smtClean="0"/>
              <a:t>1- shiny</a:t>
            </a:r>
          </a:p>
          <a:p>
            <a:pPr marL="0" indent="0">
              <a:buNone/>
            </a:pPr>
            <a:r>
              <a:rPr lang="en-US" sz="2400" dirty="0" smtClean="0"/>
              <a:t>2- has metallic bronze color.</a:t>
            </a:r>
          </a:p>
          <a:p>
            <a:pPr marL="0" indent="0">
              <a:buNone/>
            </a:pPr>
            <a:r>
              <a:rPr lang="en-US" sz="2400" dirty="0" smtClean="0"/>
              <a:t>Properties of sulfur:</a:t>
            </a:r>
          </a:p>
          <a:p>
            <a:pPr marL="0" indent="0">
              <a:buNone/>
            </a:pPr>
            <a:r>
              <a:rPr lang="en-US" sz="2400" dirty="0" smtClean="0"/>
              <a:t>1- pale-yellow solid</a:t>
            </a:r>
          </a:p>
          <a:p>
            <a:pPr marL="0" indent="0">
              <a:buNone/>
            </a:pPr>
            <a:r>
              <a:rPr lang="en-US" sz="2400" dirty="0" smtClean="0"/>
              <a:t>Properties of oxygen:</a:t>
            </a:r>
          </a:p>
          <a:p>
            <a:pPr marL="0" indent="0">
              <a:buNone/>
            </a:pPr>
            <a:r>
              <a:rPr lang="en-US" sz="2400" dirty="0" smtClean="0"/>
              <a:t>1- colorless, odorless gas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9681" y="2125284"/>
            <a:ext cx="4635500" cy="417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193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600" dirty="0" smtClean="0">
                <a:solidFill>
                  <a:srgbClr val="FF0000"/>
                </a:solidFill>
              </a:rPr>
              <a:t>Formulas </a:t>
            </a:r>
            <a:endParaRPr lang="en-US" sz="6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chemical symbol of sodium, chlorine, sodium chloride.</a:t>
            </a:r>
          </a:p>
          <a:p>
            <a:r>
              <a:rPr lang="en-US" dirty="0" smtClean="0"/>
              <a:t>What is the chemical shorthand of carbon dioxide</a:t>
            </a:r>
            <a:r>
              <a:rPr lang="en-US" dirty="0"/>
              <a:t> </a:t>
            </a:r>
            <a:r>
              <a:rPr lang="en-US" dirty="0" smtClean="0"/>
              <a:t>and water.</a:t>
            </a:r>
          </a:p>
          <a:p>
            <a:r>
              <a:rPr lang="en-US" dirty="0" smtClean="0"/>
              <a:t>What do we call this chemical shorthand?</a:t>
            </a:r>
          </a:p>
          <a:p>
            <a:r>
              <a:rPr lang="en-US" dirty="0" smtClean="0"/>
              <a:t>What information do you get from the chemical formula of sodium chloride?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6716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37" y="191153"/>
            <a:ext cx="8758447" cy="649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944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408</TotalTime>
  <Words>357</Words>
  <Application>Microsoft Macintosh PowerPoint</Application>
  <PresentationFormat>On-screen Show (4:3)</PresentationFormat>
  <Paragraphs>51</Paragraphs>
  <Slides>17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Revolution</vt:lpstr>
      <vt:lpstr>Stability in bonding</vt:lpstr>
      <vt:lpstr>Warm up </vt:lpstr>
      <vt:lpstr>Objectives </vt:lpstr>
      <vt:lpstr>Introduction </vt:lpstr>
      <vt:lpstr>Let’s explore compounds</vt:lpstr>
      <vt:lpstr>Combined elements </vt:lpstr>
      <vt:lpstr>Compounds </vt:lpstr>
      <vt:lpstr>Formulas </vt:lpstr>
      <vt:lpstr>PowerPoint Presentation</vt:lpstr>
      <vt:lpstr>Atomic stability </vt:lpstr>
      <vt:lpstr>PowerPoint Presentation</vt:lpstr>
      <vt:lpstr>The unique noble gases</vt:lpstr>
      <vt:lpstr>Outer levels getting their fill</vt:lpstr>
      <vt:lpstr>Outer levels getting their fill</vt:lpstr>
      <vt:lpstr>Stability is reached</vt:lpstr>
      <vt:lpstr>Wrap up</vt:lpstr>
      <vt:lpstr>Assignment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Stability in bonding</dc:title>
  <dc:creator>Inas Nasr</dc:creator>
  <cp:lastModifiedBy>Inas Nasr</cp:lastModifiedBy>
  <cp:revision>12</cp:revision>
  <dcterms:created xsi:type="dcterms:W3CDTF">2012-02-19T03:10:23Z</dcterms:created>
  <dcterms:modified xsi:type="dcterms:W3CDTF">2012-02-27T03:42:34Z</dcterms:modified>
</cp:coreProperties>
</file>