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72" r:id="rId5"/>
    <p:sldId id="273" r:id="rId6"/>
    <p:sldId id="261" r:id="rId7"/>
    <p:sldId id="263" r:id="rId8"/>
    <p:sldId id="264" r:id="rId9"/>
    <p:sldId id="265" r:id="rId10"/>
    <p:sldId id="266" r:id="rId11"/>
    <p:sldId id="267" r:id="rId12"/>
    <p:sldId id="268" r:id="rId13"/>
    <p:sldId id="259" r:id="rId14"/>
    <p:sldId id="260" r:id="rId15"/>
    <p:sldId id="262" r:id="rId16"/>
    <p:sldId id="269" r:id="rId17"/>
    <p:sldId id="270" r:id="rId18"/>
    <p:sldId id="27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9" d="100"/>
          <a:sy n="79" d="100"/>
        </p:scale>
        <p:origin x="-1088"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53" name="Group 52"/>
          <p:cNvGrpSpPr/>
          <p:nvPr/>
        </p:nvGrpSpPr>
        <p:grpSpPr>
          <a:xfrm>
            <a:off x="103644" y="1997845"/>
            <a:ext cx="9264100" cy="3669157"/>
            <a:chOff x="103644" y="1997845"/>
            <a:chExt cx="9264100" cy="3669157"/>
          </a:xfrm>
        </p:grpSpPr>
        <p:sp>
          <p:nvSpPr>
            <p:cNvPr id="21" name="Freeform 20"/>
            <p:cNvSpPr/>
            <p:nvPr/>
          </p:nvSpPr>
          <p:spPr>
            <a:xfrm rot="15669120">
              <a:off x="3703491" y="-842257"/>
              <a:ext cx="2064406"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67397 w 2209695"/>
                <a:gd name="connsiteY0" fmla="*/ 8829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67397" y="8829966"/>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Freeform 22"/>
            <p:cNvSpPr/>
            <p:nvPr/>
          </p:nvSpPr>
          <p:spPr>
            <a:xfrm rot="15660000">
              <a:off x="5179560" y="157915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6" name="Freeform 25"/>
            <p:cNvSpPr/>
            <p:nvPr/>
          </p:nvSpPr>
          <p:spPr>
            <a:xfrm rot="15660000">
              <a:off x="6127955" y="-68851"/>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62833"/>
                <a:gd name="connsiteY0" fmla="*/ 6172200 h 6320186"/>
                <a:gd name="connsiteX1" fmla="*/ 0 w 962833"/>
                <a:gd name="connsiteY1" fmla="*/ 6172200 h 6320186"/>
                <a:gd name="connsiteX2" fmla="*/ 5534 w 962833"/>
                <a:gd name="connsiteY2" fmla="*/ 6164375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5534" y="6164375"/>
                  </a:lnTo>
                  <a:cubicBezTo>
                    <a:pt x="3689" y="4261983"/>
                    <a:pt x="1845" y="2359592"/>
                    <a:pt x="0" y="457200"/>
                  </a:cubicBez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61128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278516"/>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Freeform 44"/>
            <p:cNvSpPr/>
            <p:nvPr/>
          </p:nvSpPr>
          <p:spPr>
            <a:xfrm rot="15660000">
              <a:off x="7468755" y="1178808"/>
              <a:ext cx="536285" cy="2936001"/>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 name="connsiteX0" fmla="*/ 328 w 528237"/>
                <a:gd name="connsiteY0" fmla="*/ 2862849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28237"/>
                <a:gd name="connsiteY0" fmla="*/ 2863516 h 2929811"/>
                <a:gd name="connsiteX1" fmla="*/ 0 w 528237"/>
                <a:gd name="connsiteY1" fmla="*/ 251460 h 2929811"/>
                <a:gd name="connsiteX2" fmla="*/ 73651 w 528237"/>
                <a:gd name="connsiteY2" fmla="*/ 73651 h 2929811"/>
                <a:gd name="connsiteX3" fmla="*/ 251460 w 528237"/>
                <a:gd name="connsiteY3" fmla="*/ 0 h 2929811"/>
                <a:gd name="connsiteX4" fmla="*/ 251460 w 528237"/>
                <a:gd name="connsiteY4" fmla="*/ 0 h 2929811"/>
                <a:gd name="connsiteX5" fmla="*/ 429269 w 528237"/>
                <a:gd name="connsiteY5" fmla="*/ 73651 h 2929811"/>
                <a:gd name="connsiteX6" fmla="*/ 502920 w 528237"/>
                <a:gd name="connsiteY6" fmla="*/ 251460 h 2929811"/>
                <a:gd name="connsiteX7" fmla="*/ 527738 w 528237"/>
                <a:gd name="connsiteY7" fmla="*/ 2929811 h 2929811"/>
                <a:gd name="connsiteX0" fmla="*/ 4542 w 538755"/>
                <a:gd name="connsiteY0" fmla="*/ 2863516 h 2953801"/>
                <a:gd name="connsiteX1" fmla="*/ 0 w 538755"/>
                <a:gd name="connsiteY1" fmla="*/ 251460 h 2953801"/>
                <a:gd name="connsiteX2" fmla="*/ 73651 w 538755"/>
                <a:gd name="connsiteY2" fmla="*/ 73651 h 2953801"/>
                <a:gd name="connsiteX3" fmla="*/ 251460 w 538755"/>
                <a:gd name="connsiteY3" fmla="*/ 0 h 2953801"/>
                <a:gd name="connsiteX4" fmla="*/ 251460 w 538755"/>
                <a:gd name="connsiteY4" fmla="*/ 0 h 2953801"/>
                <a:gd name="connsiteX5" fmla="*/ 429269 w 538755"/>
                <a:gd name="connsiteY5" fmla="*/ 73651 h 2953801"/>
                <a:gd name="connsiteX6" fmla="*/ 502920 w 538755"/>
                <a:gd name="connsiteY6" fmla="*/ 251460 h 2953801"/>
                <a:gd name="connsiteX7" fmla="*/ 538755 w 538755"/>
                <a:gd name="connsiteY7" fmla="*/ 2953801 h 2953801"/>
                <a:gd name="connsiteX0" fmla="*/ 4542 w 536285"/>
                <a:gd name="connsiteY0" fmla="*/ 2863516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 name="connsiteX0" fmla="*/ 6777 w 536285"/>
                <a:gd name="connsiteY0" fmla="*/ 2849391 h 2938929"/>
                <a:gd name="connsiteX1" fmla="*/ 0 w 536285"/>
                <a:gd name="connsiteY1" fmla="*/ 251460 h 2938929"/>
                <a:gd name="connsiteX2" fmla="*/ 73651 w 536285"/>
                <a:gd name="connsiteY2" fmla="*/ 73651 h 2938929"/>
                <a:gd name="connsiteX3" fmla="*/ 251460 w 536285"/>
                <a:gd name="connsiteY3" fmla="*/ 0 h 2938929"/>
                <a:gd name="connsiteX4" fmla="*/ 251460 w 536285"/>
                <a:gd name="connsiteY4" fmla="*/ 0 h 2938929"/>
                <a:gd name="connsiteX5" fmla="*/ 429269 w 536285"/>
                <a:gd name="connsiteY5" fmla="*/ 73651 h 2938929"/>
                <a:gd name="connsiteX6" fmla="*/ 502920 w 536285"/>
                <a:gd name="connsiteY6" fmla="*/ 251460 h 2938929"/>
                <a:gd name="connsiteX7" fmla="*/ 536285 w 536285"/>
                <a:gd name="connsiteY7" fmla="*/ 2938929 h 2938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6285" h="2938929">
                  <a:moveTo>
                    <a:pt x="6777" y="2849391"/>
                  </a:moveTo>
                  <a:cubicBezTo>
                    <a:pt x="6668" y="1978928"/>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17682" y="905440"/>
                    <a:pt x="536285" y="293892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0708" y="-641833"/>
            <a:ext cx="985797" cy="604813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 name="connsiteX0" fmla="*/ 0 w 981537"/>
              <a:gd name="connsiteY0" fmla="*/ 6172200 h 6338829"/>
              <a:gd name="connsiteX1" fmla="*/ 0 w 981537"/>
              <a:gd name="connsiteY1" fmla="*/ 6172200 h 6338829"/>
              <a:gd name="connsiteX2" fmla="*/ 0 w 981537"/>
              <a:gd name="connsiteY2" fmla="*/ 6172200 h 6338829"/>
              <a:gd name="connsiteX3" fmla="*/ 0 w 981537"/>
              <a:gd name="connsiteY3" fmla="*/ 457200 h 6338829"/>
              <a:gd name="connsiteX4" fmla="*/ 133911 w 981537"/>
              <a:gd name="connsiteY4" fmla="*/ 133911 h 6338829"/>
              <a:gd name="connsiteX5" fmla="*/ 457201 w 981537"/>
              <a:gd name="connsiteY5" fmla="*/ 1 h 6338829"/>
              <a:gd name="connsiteX6" fmla="*/ 457200 w 981537"/>
              <a:gd name="connsiteY6" fmla="*/ 0 h 6338829"/>
              <a:gd name="connsiteX7" fmla="*/ 457200 w 981537"/>
              <a:gd name="connsiteY7" fmla="*/ 0 h 6338829"/>
              <a:gd name="connsiteX8" fmla="*/ 780489 w 981537"/>
              <a:gd name="connsiteY8" fmla="*/ 133911 h 6338829"/>
              <a:gd name="connsiteX9" fmla="*/ 914399 w 981537"/>
              <a:gd name="connsiteY9" fmla="*/ 457201 h 6338829"/>
              <a:gd name="connsiteX10" fmla="*/ 981537 w 981537"/>
              <a:gd name="connsiteY10" fmla="*/ 6338829 h 633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1537" h="6338829">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89058" y="4544471"/>
                  <a:pt x="981537" y="6338829"/>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30" name="Group 29"/>
          <p:cNvGrpSpPr/>
          <p:nvPr/>
        </p:nvGrpSpPr>
        <p:grpSpPr>
          <a:xfrm>
            <a:off x="787878" y="-970104"/>
            <a:ext cx="5636587" cy="2701922"/>
            <a:chOff x="787878" y="-970104"/>
            <a:chExt cx="5636587" cy="2701922"/>
          </a:xfrm>
        </p:grpSpPr>
        <p:sp>
          <p:nvSpPr>
            <p:cNvPr id="37" name="Oval 36"/>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2" name="Oval 41"/>
            <p:cNvSpPr/>
            <p:nvPr userDrawn="1"/>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1" name="Oval 40"/>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4" name="Pie 33"/>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6" name="Oval 35"/>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8" name="Arc 37"/>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6" name="Pie 45"/>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7" name="Arc 46"/>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8" name="Oval 47"/>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9" name="Oval 48"/>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0" name="Arc 39"/>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0" name="Oval 49"/>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1" name="Oval 50"/>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32" name="Rectangle 31"/>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rot="21042312">
            <a:off x="1022823" y="2961459"/>
            <a:ext cx="7551601"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rot="21060000">
            <a:off x="2550459" y="4704801"/>
            <a:ext cx="6400800" cy="914400"/>
          </a:xfrm>
        </p:spPr>
        <p:txBody>
          <a:bodyPr anchor="ctr" anchorCtr="0">
            <a:normAutofit/>
          </a:bodyPr>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4" name="Rectangle 33"/>
          <p:cNvSpPr/>
          <p:nvPr/>
        </p:nvSpPr>
        <p:spPr>
          <a:xfrm>
            <a:off x="9144" y="2476500"/>
            <a:ext cx="9125712" cy="43688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24765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fld id="{8F1B69E8-23E9-4C1F-AA2B-3C5BA6EDBEAE}" type="datetimeFigureOut">
              <a:rPr lang="en-US" smtClean="0"/>
              <a:t>11/14/11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t>‹#›</a:t>
            </a:fld>
            <a:endParaRPr lang="en-US"/>
          </a:p>
        </p:txBody>
      </p:sp>
      <p:sp>
        <p:nvSpPr>
          <p:cNvPr id="2" name="Title 1"/>
          <p:cNvSpPr>
            <a:spLocks noGrp="1"/>
          </p:cNvSpPr>
          <p:nvPr>
            <p:ph type="title"/>
          </p:nvPr>
        </p:nvSpPr>
        <p:spPr>
          <a:xfrm>
            <a:off x="4477870" y="990600"/>
            <a:ext cx="3951755" cy="1431832"/>
          </a:xfrm>
        </p:spPr>
        <p:txBody>
          <a:bodyPr anchor="b"/>
          <a:lstStyle>
            <a:lvl1pPr algn="l">
              <a:lnSpc>
                <a:spcPct val="100000"/>
              </a:lnSpc>
              <a:defRPr sz="3000" b="0"/>
            </a:lvl1pPr>
          </a:lstStyle>
          <a:p>
            <a:r>
              <a:rPr lang="en-US" smtClean="0"/>
              <a:t>Click to edit Master title style</a:t>
            </a:r>
            <a:endParaRPr/>
          </a:p>
        </p:txBody>
      </p:sp>
      <p:sp>
        <p:nvSpPr>
          <p:cNvPr id="3" name="Picture Placeholder 2"/>
          <p:cNvSpPr>
            <a:spLocks noGrp="1"/>
          </p:cNvSpPr>
          <p:nvPr>
            <p:ph type="pic" idx="1"/>
          </p:nvPr>
        </p:nvSpPr>
        <p:spPr>
          <a:xfrm rot="21416935">
            <a:off x="414291" y="1321671"/>
            <a:ext cx="3703911" cy="5202978"/>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477870" y="2547938"/>
            <a:ext cx="3951755" cy="3700462"/>
          </a:xfrm>
        </p:spPr>
        <p:txBody>
          <a:bodyPr>
            <a:normAutofit/>
          </a:bodyPr>
          <a:lstStyle>
            <a:lvl1pPr marL="0" indent="0">
              <a:spcAft>
                <a:spcPts val="1000"/>
              </a:spcAft>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grpSp>
        <p:nvGrpSpPr>
          <p:cNvPr id="34" name="Group 33"/>
          <p:cNvGrpSpPr/>
          <p:nvPr/>
        </p:nvGrpSpPr>
        <p:grpSpPr>
          <a:xfrm>
            <a:off x="9144" y="3810000"/>
            <a:ext cx="9125712" cy="3035300"/>
            <a:chOff x="9144" y="3810000"/>
            <a:chExt cx="9125712" cy="3035300"/>
          </a:xfrm>
        </p:grpSpPr>
        <p:sp>
          <p:nvSpPr>
            <p:cNvPr id="35" name="Rectangle 34"/>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6" name="Straight Connector 35"/>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8F1B69E8-23E9-4C1F-AA2B-3C5BA6EDBEAE}" type="datetimeFigureOut">
              <a:rPr lang="en-US" smtClean="0"/>
              <a:t>11/14/11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t>‹#›</a:t>
            </a:fld>
            <a:endParaRPr lang="en-US"/>
          </a:p>
        </p:txBody>
      </p:sp>
      <p:sp>
        <p:nvSpPr>
          <p:cNvPr id="3" name="Picture Placeholder 2"/>
          <p:cNvSpPr>
            <a:spLocks noGrp="1"/>
          </p:cNvSpPr>
          <p:nvPr>
            <p:ph type="pic" idx="1"/>
          </p:nvPr>
        </p:nvSpPr>
        <p:spPr>
          <a:xfrm rot="21338992">
            <a:off x="2407361" y="921379"/>
            <a:ext cx="4329278" cy="3340716"/>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0"/>
              </a:spcBef>
              <a:spcAft>
                <a:spcPts val="300"/>
              </a:spcAft>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2 Pictures above Caption">
    <p:spTree>
      <p:nvGrpSpPr>
        <p:cNvPr id="1" name=""/>
        <p:cNvGrpSpPr/>
        <p:nvPr/>
      </p:nvGrpSpPr>
      <p:grpSpPr>
        <a:xfrm>
          <a:off x="0" y="0"/>
          <a:ext cx="0" cy="0"/>
          <a:chOff x="0" y="0"/>
          <a:chExt cx="0" cy="0"/>
        </a:xfrm>
      </p:grpSpPr>
      <p:grpSp>
        <p:nvGrpSpPr>
          <p:cNvPr id="36" name="Group 35"/>
          <p:cNvGrpSpPr/>
          <p:nvPr/>
        </p:nvGrpSpPr>
        <p:grpSpPr>
          <a:xfrm>
            <a:off x="9144" y="3810000"/>
            <a:ext cx="9125712" cy="3035300"/>
            <a:chOff x="9144" y="3810000"/>
            <a:chExt cx="9125712" cy="3035300"/>
          </a:xfrm>
        </p:grpSpPr>
        <p:sp>
          <p:nvSpPr>
            <p:cNvPr id="33" name="Rectangle 32"/>
            <p:cNvSpPr/>
            <p:nvPr/>
          </p:nvSpPr>
          <p:spPr>
            <a:xfrm>
              <a:off x="9144" y="3810000"/>
              <a:ext cx="9125712" cy="3035300"/>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5" name="Straight Connector 34"/>
            <p:cNvCxnSpPr/>
            <p:nvPr/>
          </p:nvCxnSpPr>
          <p:spPr>
            <a:xfrm>
              <a:off x="9144" y="3810000"/>
              <a:ext cx="9125712" cy="1588"/>
            </a:xfrm>
            <a:prstGeom prst="line">
              <a:avLst/>
            </a:prstGeom>
            <a:ln w="25400">
              <a:solidFill>
                <a:schemeClr val="accent2">
                  <a:alpha val="40000"/>
                </a:schemeClr>
              </a:solidFill>
            </a:ln>
          </p:spPr>
          <p:style>
            <a:lnRef idx="1">
              <a:schemeClr val="accent1"/>
            </a:lnRef>
            <a:fillRef idx="0">
              <a:schemeClr val="accent1"/>
            </a:fillRef>
            <a:effectRef idx="0">
              <a:schemeClr val="accent1"/>
            </a:effectRef>
            <a:fontRef idx="minor">
              <a:schemeClr val="tx1"/>
            </a:fontRef>
          </p:style>
        </p:cxnSp>
      </p:grpSp>
      <p:sp>
        <p:nvSpPr>
          <p:cNvPr id="5" name="Date Placeholder 4"/>
          <p:cNvSpPr>
            <a:spLocks noGrp="1"/>
          </p:cNvSpPr>
          <p:nvPr>
            <p:ph type="dt" sz="half" idx="10"/>
          </p:nvPr>
        </p:nvSpPr>
        <p:spPr/>
        <p:txBody>
          <a:bodyPr/>
          <a:lstStyle/>
          <a:p>
            <a:fld id="{8F1B69E8-23E9-4C1F-AA2B-3C5BA6EDBEAE}" type="datetimeFigureOut">
              <a:rPr lang="en-US" smtClean="0"/>
              <a:t>11/14/11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t>‹#›</a:t>
            </a:fld>
            <a:endParaRPr lang="en-US"/>
          </a:p>
        </p:txBody>
      </p:sp>
      <p:sp>
        <p:nvSpPr>
          <p:cNvPr id="3" name="Picture Placeholder 2"/>
          <p:cNvSpPr>
            <a:spLocks noGrp="1"/>
          </p:cNvSpPr>
          <p:nvPr>
            <p:ph type="pic" idx="1"/>
          </p:nvPr>
        </p:nvSpPr>
        <p:spPr>
          <a:xfrm rot="21338992">
            <a:off x="4305320" y="997812"/>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13232" y="5105399"/>
            <a:ext cx="7717536" cy="1281953"/>
          </a:xfrm>
        </p:spPr>
        <p:txBody>
          <a:bodyPr>
            <a:normAutofit/>
          </a:bodyPr>
          <a:lstStyle>
            <a:lvl1pPr marL="0" indent="0" algn="ctr">
              <a:spcBef>
                <a:spcPts val="0"/>
              </a:spcBef>
              <a:spcAft>
                <a:spcPts val="300"/>
              </a:spcAft>
              <a:buNone/>
              <a:defRPr sz="18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12788" y="4444533"/>
            <a:ext cx="7716838" cy="723620"/>
          </a:xfrm>
        </p:spPr>
        <p:txBody>
          <a:bodyPr anchor="b"/>
          <a:lstStyle>
            <a:lvl1pPr algn="ctr">
              <a:lnSpc>
                <a:spcPct val="100000"/>
              </a:lnSpc>
              <a:defRPr sz="3600" b="0"/>
            </a:lvl1pPr>
          </a:lstStyle>
          <a:p>
            <a:r>
              <a:rPr lang="en-US" smtClean="0"/>
              <a:t>Click to edit Master title style</a:t>
            </a:r>
            <a:endParaRPr/>
          </a:p>
        </p:txBody>
      </p:sp>
      <p:sp>
        <p:nvSpPr>
          <p:cNvPr id="34" name="Picture Placeholder 2"/>
          <p:cNvSpPr>
            <a:spLocks noGrp="1"/>
          </p:cNvSpPr>
          <p:nvPr>
            <p:ph type="pic" idx="13"/>
          </p:nvPr>
        </p:nvSpPr>
        <p:spPr>
          <a:xfrm rot="153739">
            <a:off x="451737" y="946831"/>
            <a:ext cx="4329278" cy="3178754"/>
          </a:xfrm>
          <a:prstGeom prst="roundRect">
            <a:avLst>
              <a:gd name="adj" fmla="val 7476"/>
            </a:avLst>
          </a:prstGeom>
          <a:ln w="63500">
            <a:solidFill>
              <a:schemeClr val="accent2"/>
            </a:solidFill>
          </a:ln>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defRPr sz="2200"/>
            </a:lvl1pPr>
            <a:lvl2pPr>
              <a:defRPr sz="20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F1B69E8-23E9-4C1F-AA2B-3C5BA6EDBEAE}" type="datetimeFigureOut">
              <a:rPr lang="en-US" smtClean="0"/>
              <a:t>11/14/11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Round Same Side Corner Rectangle 7"/>
          <p:cNvSpPr/>
          <p:nvPr/>
        </p:nvSpPr>
        <p:spPr>
          <a:xfrm>
            <a:off x="7299292" y="443753"/>
            <a:ext cx="1535425" cy="6400800"/>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Vertical Title 1"/>
          <p:cNvSpPr>
            <a:spLocks noGrp="1"/>
          </p:cNvSpPr>
          <p:nvPr>
            <p:ph type="title" orient="vert"/>
          </p:nvPr>
        </p:nvSpPr>
        <p:spPr>
          <a:xfrm>
            <a:off x="7318248" y="914400"/>
            <a:ext cx="1444752"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12787" y="1183341"/>
            <a:ext cx="6104871" cy="5217458"/>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F1B69E8-23E9-4C1F-AA2B-3C5BA6EDBEAE}" type="datetimeFigureOut">
              <a:rPr lang="en-US" smtClean="0"/>
              <a:t>11/14/11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ound Same Side Corner Rectangle 7"/>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8F1B69E8-23E9-4C1F-AA2B-3C5BA6EDBEAE}" type="datetimeFigureOut">
              <a:rPr lang="en-US" smtClean="0"/>
              <a:t>11/14/11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sp>
        <p:nvSpPr>
          <p:cNvPr id="34" name="Freeform 33"/>
          <p:cNvSpPr/>
          <p:nvPr/>
        </p:nvSpPr>
        <p:spPr>
          <a:xfrm rot="15660000">
            <a:off x="5179560" y="1837493"/>
            <a:ext cx="1040884" cy="7134813"/>
          </a:xfrm>
          <a:custGeom>
            <a:avLst/>
            <a:gdLst>
              <a:gd name="connsiteX0" fmla="*/ 498324 w 996648"/>
              <a:gd name="connsiteY0" fmla="*/ 0 h 6971904"/>
              <a:gd name="connsiteX1" fmla="*/ 498324 w 996648"/>
              <a:gd name="connsiteY1" fmla="*/ 0 h 6971904"/>
              <a:gd name="connsiteX2" fmla="*/ 850692 w 996648"/>
              <a:gd name="connsiteY2" fmla="*/ 145956 h 6971904"/>
              <a:gd name="connsiteX3" fmla="*/ 996647 w 996648"/>
              <a:gd name="connsiteY3" fmla="*/ 498325 h 6971904"/>
              <a:gd name="connsiteX4" fmla="*/ 996648 w 996648"/>
              <a:gd name="connsiteY4" fmla="*/ 6971904 h 6971904"/>
              <a:gd name="connsiteX5" fmla="*/ 996648 w 996648"/>
              <a:gd name="connsiteY5" fmla="*/ 6971904 h 6971904"/>
              <a:gd name="connsiteX6" fmla="*/ 996648 w 996648"/>
              <a:gd name="connsiteY6" fmla="*/ 6971904 h 6971904"/>
              <a:gd name="connsiteX7" fmla="*/ 0 w 996648"/>
              <a:gd name="connsiteY7" fmla="*/ 6971904 h 6971904"/>
              <a:gd name="connsiteX8" fmla="*/ 0 w 996648"/>
              <a:gd name="connsiteY8" fmla="*/ 6971904 h 6971904"/>
              <a:gd name="connsiteX9" fmla="*/ 0 w 996648"/>
              <a:gd name="connsiteY9" fmla="*/ 6971904 h 6971904"/>
              <a:gd name="connsiteX10" fmla="*/ 0 w 996648"/>
              <a:gd name="connsiteY10" fmla="*/ 498324 h 6971904"/>
              <a:gd name="connsiteX11" fmla="*/ 145956 w 996648"/>
              <a:gd name="connsiteY11" fmla="*/ 145956 h 6971904"/>
              <a:gd name="connsiteX12" fmla="*/ 498325 w 996648"/>
              <a:gd name="connsiteY12" fmla="*/ 1 h 6971904"/>
              <a:gd name="connsiteX13" fmla="*/ 498324 w 996648"/>
              <a:gd name="connsiteY13" fmla="*/ 0 h 6971904"/>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996648 w 1051569"/>
              <a:gd name="connsiteY5" fmla="*/ 6971904 h 7134903"/>
              <a:gd name="connsiteX6" fmla="*/ 1051569 w 1051569"/>
              <a:gd name="connsiteY6" fmla="*/ 7134903 h 7134903"/>
              <a:gd name="connsiteX7" fmla="*/ 0 w 1051569"/>
              <a:gd name="connsiteY7" fmla="*/ 6971904 h 7134903"/>
              <a:gd name="connsiteX8" fmla="*/ 0 w 1051569"/>
              <a:gd name="connsiteY8" fmla="*/ 6971904 h 7134903"/>
              <a:gd name="connsiteX9" fmla="*/ 0 w 1051569"/>
              <a:gd name="connsiteY9" fmla="*/ 6971904 h 7134903"/>
              <a:gd name="connsiteX10" fmla="*/ 0 w 1051569"/>
              <a:gd name="connsiteY10" fmla="*/ 498324 h 7134903"/>
              <a:gd name="connsiteX11" fmla="*/ 145956 w 1051569"/>
              <a:gd name="connsiteY11" fmla="*/ 145956 h 7134903"/>
              <a:gd name="connsiteX12" fmla="*/ 498325 w 1051569"/>
              <a:gd name="connsiteY12" fmla="*/ 1 h 7134903"/>
              <a:gd name="connsiteX13" fmla="*/ 498324 w 1051569"/>
              <a:gd name="connsiteY13"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996648 w 1051569"/>
              <a:gd name="connsiteY4" fmla="*/ 6971904 h 7134903"/>
              <a:gd name="connsiteX5" fmla="*/ 1051569 w 1051569"/>
              <a:gd name="connsiteY5" fmla="*/ 7134903 h 7134903"/>
              <a:gd name="connsiteX6" fmla="*/ 0 w 1051569"/>
              <a:gd name="connsiteY6" fmla="*/ 6971904 h 7134903"/>
              <a:gd name="connsiteX7" fmla="*/ 0 w 1051569"/>
              <a:gd name="connsiteY7" fmla="*/ 6971904 h 7134903"/>
              <a:gd name="connsiteX8" fmla="*/ 0 w 1051569"/>
              <a:gd name="connsiteY8" fmla="*/ 6971904 h 7134903"/>
              <a:gd name="connsiteX9" fmla="*/ 0 w 1051569"/>
              <a:gd name="connsiteY9" fmla="*/ 498324 h 7134903"/>
              <a:gd name="connsiteX10" fmla="*/ 145956 w 1051569"/>
              <a:gd name="connsiteY10" fmla="*/ 145956 h 7134903"/>
              <a:gd name="connsiteX11" fmla="*/ 498325 w 1051569"/>
              <a:gd name="connsiteY11" fmla="*/ 1 h 7134903"/>
              <a:gd name="connsiteX12" fmla="*/ 498324 w 1051569"/>
              <a:gd name="connsiteY12" fmla="*/ 0 h 7134903"/>
              <a:gd name="connsiteX0" fmla="*/ 498324 w 1217677"/>
              <a:gd name="connsiteY0" fmla="*/ 0 h 7134903"/>
              <a:gd name="connsiteX1" fmla="*/ 498324 w 1217677"/>
              <a:gd name="connsiteY1" fmla="*/ 0 h 7134903"/>
              <a:gd name="connsiteX2" fmla="*/ 850692 w 1217677"/>
              <a:gd name="connsiteY2" fmla="*/ 145956 h 7134903"/>
              <a:gd name="connsiteX3" fmla="*/ 996647 w 1217677"/>
              <a:gd name="connsiteY3" fmla="*/ 498325 h 7134903"/>
              <a:gd name="connsiteX4" fmla="*/ 1051569 w 1217677"/>
              <a:gd name="connsiteY4" fmla="*/ 7134903 h 7134903"/>
              <a:gd name="connsiteX5" fmla="*/ 0 w 1217677"/>
              <a:gd name="connsiteY5" fmla="*/ 6971904 h 7134903"/>
              <a:gd name="connsiteX6" fmla="*/ 0 w 1217677"/>
              <a:gd name="connsiteY6" fmla="*/ 6971904 h 7134903"/>
              <a:gd name="connsiteX7" fmla="*/ 0 w 1217677"/>
              <a:gd name="connsiteY7" fmla="*/ 6971904 h 7134903"/>
              <a:gd name="connsiteX8" fmla="*/ 0 w 1217677"/>
              <a:gd name="connsiteY8" fmla="*/ 498324 h 7134903"/>
              <a:gd name="connsiteX9" fmla="*/ 145956 w 1217677"/>
              <a:gd name="connsiteY9" fmla="*/ 145956 h 7134903"/>
              <a:gd name="connsiteX10" fmla="*/ 498325 w 1217677"/>
              <a:gd name="connsiteY10" fmla="*/ 1 h 7134903"/>
              <a:gd name="connsiteX11" fmla="*/ 498324 w 1217677"/>
              <a:gd name="connsiteY11" fmla="*/ 0 h 7134903"/>
              <a:gd name="connsiteX0" fmla="*/ 498324 w 1051569"/>
              <a:gd name="connsiteY0" fmla="*/ 0 h 7134903"/>
              <a:gd name="connsiteX1" fmla="*/ 498324 w 1051569"/>
              <a:gd name="connsiteY1" fmla="*/ 0 h 7134903"/>
              <a:gd name="connsiteX2" fmla="*/ 850692 w 1051569"/>
              <a:gd name="connsiteY2" fmla="*/ 145956 h 7134903"/>
              <a:gd name="connsiteX3" fmla="*/ 996647 w 1051569"/>
              <a:gd name="connsiteY3" fmla="*/ 498325 h 7134903"/>
              <a:gd name="connsiteX4" fmla="*/ 1051569 w 1051569"/>
              <a:gd name="connsiteY4" fmla="*/ 7134903 h 7134903"/>
              <a:gd name="connsiteX5" fmla="*/ 0 w 1051569"/>
              <a:gd name="connsiteY5" fmla="*/ 6971904 h 7134903"/>
              <a:gd name="connsiteX6" fmla="*/ 0 w 1051569"/>
              <a:gd name="connsiteY6" fmla="*/ 6971904 h 7134903"/>
              <a:gd name="connsiteX7" fmla="*/ 0 w 1051569"/>
              <a:gd name="connsiteY7" fmla="*/ 6971904 h 7134903"/>
              <a:gd name="connsiteX8" fmla="*/ 0 w 1051569"/>
              <a:gd name="connsiteY8" fmla="*/ 498324 h 7134903"/>
              <a:gd name="connsiteX9" fmla="*/ 145956 w 1051569"/>
              <a:gd name="connsiteY9" fmla="*/ 145956 h 7134903"/>
              <a:gd name="connsiteX10" fmla="*/ 498325 w 1051569"/>
              <a:gd name="connsiteY10" fmla="*/ 1 h 7134903"/>
              <a:gd name="connsiteX11" fmla="*/ 498324 w 1051569"/>
              <a:gd name="connsiteY11" fmla="*/ 0 h 7134903"/>
              <a:gd name="connsiteX0" fmla="*/ 0 w 1143009"/>
              <a:gd name="connsiteY0" fmla="*/ 6971904 h 7226343"/>
              <a:gd name="connsiteX1" fmla="*/ 0 w 1143009"/>
              <a:gd name="connsiteY1" fmla="*/ 6971904 h 7226343"/>
              <a:gd name="connsiteX2" fmla="*/ 0 w 1143009"/>
              <a:gd name="connsiteY2" fmla="*/ 6971904 h 7226343"/>
              <a:gd name="connsiteX3" fmla="*/ 0 w 1143009"/>
              <a:gd name="connsiteY3" fmla="*/ 498324 h 7226343"/>
              <a:gd name="connsiteX4" fmla="*/ 145956 w 1143009"/>
              <a:gd name="connsiteY4" fmla="*/ 145956 h 7226343"/>
              <a:gd name="connsiteX5" fmla="*/ 498325 w 1143009"/>
              <a:gd name="connsiteY5" fmla="*/ 1 h 7226343"/>
              <a:gd name="connsiteX6" fmla="*/ 498324 w 1143009"/>
              <a:gd name="connsiteY6" fmla="*/ 0 h 7226343"/>
              <a:gd name="connsiteX7" fmla="*/ 498324 w 1143009"/>
              <a:gd name="connsiteY7" fmla="*/ 0 h 7226343"/>
              <a:gd name="connsiteX8" fmla="*/ 850692 w 1143009"/>
              <a:gd name="connsiteY8" fmla="*/ 145956 h 7226343"/>
              <a:gd name="connsiteX9" fmla="*/ 996647 w 1143009"/>
              <a:gd name="connsiteY9" fmla="*/ 498325 h 7226343"/>
              <a:gd name="connsiteX10" fmla="*/ 1143009 w 1143009"/>
              <a:gd name="connsiteY10" fmla="*/ 7226343 h 7226343"/>
              <a:gd name="connsiteX0" fmla="*/ 0 w 1095577"/>
              <a:gd name="connsiteY0" fmla="*/ 6971904 h 7197301"/>
              <a:gd name="connsiteX1" fmla="*/ 0 w 1095577"/>
              <a:gd name="connsiteY1" fmla="*/ 6971904 h 7197301"/>
              <a:gd name="connsiteX2" fmla="*/ 0 w 1095577"/>
              <a:gd name="connsiteY2" fmla="*/ 6971904 h 7197301"/>
              <a:gd name="connsiteX3" fmla="*/ 0 w 1095577"/>
              <a:gd name="connsiteY3" fmla="*/ 498324 h 7197301"/>
              <a:gd name="connsiteX4" fmla="*/ 145956 w 1095577"/>
              <a:gd name="connsiteY4" fmla="*/ 145956 h 7197301"/>
              <a:gd name="connsiteX5" fmla="*/ 498325 w 1095577"/>
              <a:gd name="connsiteY5" fmla="*/ 1 h 7197301"/>
              <a:gd name="connsiteX6" fmla="*/ 498324 w 1095577"/>
              <a:gd name="connsiteY6" fmla="*/ 0 h 7197301"/>
              <a:gd name="connsiteX7" fmla="*/ 498324 w 1095577"/>
              <a:gd name="connsiteY7" fmla="*/ 0 h 7197301"/>
              <a:gd name="connsiteX8" fmla="*/ 850692 w 1095577"/>
              <a:gd name="connsiteY8" fmla="*/ 145956 h 7197301"/>
              <a:gd name="connsiteX9" fmla="*/ 996647 w 1095577"/>
              <a:gd name="connsiteY9" fmla="*/ 498325 h 7197301"/>
              <a:gd name="connsiteX10" fmla="*/ 1095577 w 1095577"/>
              <a:gd name="connsiteY10" fmla="*/ 7197301 h 7197301"/>
              <a:gd name="connsiteX0" fmla="*/ 0 w 1045874"/>
              <a:gd name="connsiteY0" fmla="*/ 6971904 h 7103308"/>
              <a:gd name="connsiteX1" fmla="*/ 0 w 1045874"/>
              <a:gd name="connsiteY1" fmla="*/ 6971904 h 7103308"/>
              <a:gd name="connsiteX2" fmla="*/ 0 w 1045874"/>
              <a:gd name="connsiteY2" fmla="*/ 6971904 h 7103308"/>
              <a:gd name="connsiteX3" fmla="*/ 0 w 1045874"/>
              <a:gd name="connsiteY3" fmla="*/ 498324 h 7103308"/>
              <a:gd name="connsiteX4" fmla="*/ 145956 w 1045874"/>
              <a:gd name="connsiteY4" fmla="*/ 145956 h 7103308"/>
              <a:gd name="connsiteX5" fmla="*/ 498325 w 1045874"/>
              <a:gd name="connsiteY5" fmla="*/ 1 h 7103308"/>
              <a:gd name="connsiteX6" fmla="*/ 498324 w 1045874"/>
              <a:gd name="connsiteY6" fmla="*/ 0 h 7103308"/>
              <a:gd name="connsiteX7" fmla="*/ 498324 w 1045874"/>
              <a:gd name="connsiteY7" fmla="*/ 0 h 7103308"/>
              <a:gd name="connsiteX8" fmla="*/ 850692 w 1045874"/>
              <a:gd name="connsiteY8" fmla="*/ 145956 h 7103308"/>
              <a:gd name="connsiteX9" fmla="*/ 996647 w 1045874"/>
              <a:gd name="connsiteY9" fmla="*/ 498325 h 7103308"/>
              <a:gd name="connsiteX10" fmla="*/ 1045874 w 1045874"/>
              <a:gd name="connsiteY10" fmla="*/ 7103308 h 7103308"/>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 name="connsiteX0" fmla="*/ 0 w 1040884"/>
              <a:gd name="connsiteY0" fmla="*/ 6971904 h 7134813"/>
              <a:gd name="connsiteX1" fmla="*/ 0 w 1040884"/>
              <a:gd name="connsiteY1" fmla="*/ 6971904 h 7134813"/>
              <a:gd name="connsiteX2" fmla="*/ 0 w 1040884"/>
              <a:gd name="connsiteY2" fmla="*/ 6971904 h 7134813"/>
              <a:gd name="connsiteX3" fmla="*/ 0 w 1040884"/>
              <a:gd name="connsiteY3" fmla="*/ 498324 h 7134813"/>
              <a:gd name="connsiteX4" fmla="*/ 145956 w 1040884"/>
              <a:gd name="connsiteY4" fmla="*/ 145956 h 7134813"/>
              <a:gd name="connsiteX5" fmla="*/ 498325 w 1040884"/>
              <a:gd name="connsiteY5" fmla="*/ 1 h 7134813"/>
              <a:gd name="connsiteX6" fmla="*/ 498324 w 1040884"/>
              <a:gd name="connsiteY6" fmla="*/ 0 h 7134813"/>
              <a:gd name="connsiteX7" fmla="*/ 498324 w 1040884"/>
              <a:gd name="connsiteY7" fmla="*/ 0 h 7134813"/>
              <a:gd name="connsiteX8" fmla="*/ 850692 w 1040884"/>
              <a:gd name="connsiteY8" fmla="*/ 145956 h 7134813"/>
              <a:gd name="connsiteX9" fmla="*/ 996647 w 1040884"/>
              <a:gd name="connsiteY9" fmla="*/ 498325 h 7134813"/>
              <a:gd name="connsiteX10" fmla="*/ 1040884 w 1040884"/>
              <a:gd name="connsiteY10" fmla="*/ 7134813 h 7134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0884" h="7134813">
                <a:moveTo>
                  <a:pt x="0" y="6971904"/>
                </a:moveTo>
                <a:lnTo>
                  <a:pt x="0" y="6971904"/>
                </a:lnTo>
                <a:lnTo>
                  <a:pt x="0" y="6971904"/>
                </a:lnTo>
                <a:lnTo>
                  <a:pt x="0" y="498324"/>
                </a:lnTo>
                <a:cubicBezTo>
                  <a:pt x="0" y="366160"/>
                  <a:pt x="52502" y="239410"/>
                  <a:pt x="145956" y="145956"/>
                </a:cubicBezTo>
                <a:cubicBezTo>
                  <a:pt x="239410" y="52502"/>
                  <a:pt x="366161" y="1"/>
                  <a:pt x="498325" y="1"/>
                </a:cubicBezTo>
                <a:lnTo>
                  <a:pt x="498324" y="0"/>
                </a:lnTo>
                <a:lnTo>
                  <a:pt x="498324" y="0"/>
                </a:lnTo>
                <a:cubicBezTo>
                  <a:pt x="630488" y="0"/>
                  <a:pt x="757238" y="52502"/>
                  <a:pt x="850692" y="145956"/>
                </a:cubicBezTo>
                <a:cubicBezTo>
                  <a:pt x="944146" y="239410"/>
                  <a:pt x="996647" y="366161"/>
                  <a:pt x="996647" y="498325"/>
                </a:cubicBezTo>
                <a:cubicBezTo>
                  <a:pt x="1030126" y="1663149"/>
                  <a:pt x="1037566" y="5867764"/>
                  <a:pt x="1040884" y="7134813"/>
                </a:cubicBezTo>
              </a:path>
            </a:pathLst>
          </a:custGeom>
          <a:solidFill>
            <a:schemeClr val="tx2">
              <a:alpha val="60000"/>
            </a:schemeClr>
          </a:solidFill>
          <a:ln>
            <a:solidFill>
              <a:schemeClr val="bg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8" name="Picture 7" descr="TitleSlideOverlay.png"/>
          <p:cNvPicPr>
            <a:picLocks noChangeAspect="1"/>
          </p:cNvPicPr>
          <p:nvPr/>
        </p:nvPicPr>
        <p:blipFill>
          <a:blip r:embed="rId2"/>
          <a:stretch>
            <a:fillRect/>
          </a:stretch>
        </p:blipFill>
        <p:spPr>
          <a:xfrm>
            <a:off x="0" y="0"/>
            <a:ext cx="9144000" cy="6858000"/>
          </a:xfrm>
          <a:prstGeom prst="rect">
            <a:avLst/>
          </a:prstGeom>
          <a:ln>
            <a:noFill/>
          </a:ln>
        </p:spPr>
      </p:pic>
      <p:grpSp>
        <p:nvGrpSpPr>
          <p:cNvPr id="27" name="Group 26"/>
          <p:cNvGrpSpPr/>
          <p:nvPr/>
        </p:nvGrpSpPr>
        <p:grpSpPr>
          <a:xfrm>
            <a:off x="787878" y="-970104"/>
            <a:ext cx="5636587" cy="2701922"/>
            <a:chOff x="787878" y="-970104"/>
            <a:chExt cx="5636587" cy="2701922"/>
          </a:xfrm>
        </p:grpSpPr>
        <p:sp>
          <p:nvSpPr>
            <p:cNvPr id="31" name="Oval 30"/>
            <p:cNvSpPr/>
            <p:nvPr/>
          </p:nvSpPr>
          <p:spPr>
            <a:xfrm>
              <a:off x="2382982" y="1122218"/>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Oval 31"/>
            <p:cNvSpPr/>
            <p:nvPr/>
          </p:nvSpPr>
          <p:spPr>
            <a:xfrm>
              <a:off x="2856954" y="76200"/>
              <a:ext cx="1023669" cy="8382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3" name="Oval 32"/>
            <p:cNvSpPr/>
            <p:nvPr/>
          </p:nvSpPr>
          <p:spPr>
            <a:xfrm>
              <a:off x="1948131" y="46402"/>
              <a:ext cx="1023669" cy="8679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5" name="Pie 34"/>
            <p:cNvSpPr/>
            <p:nvPr/>
          </p:nvSpPr>
          <p:spPr>
            <a:xfrm>
              <a:off x="1219200" y="-765132"/>
              <a:ext cx="3505316" cy="1521076"/>
            </a:xfrm>
            <a:prstGeom prst="pie">
              <a:avLst>
                <a:gd name="adj1" fmla="val 22874"/>
                <a:gd name="adj2" fmla="val 1080188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9" name="Oval 38"/>
            <p:cNvSpPr/>
            <p:nvPr/>
          </p:nvSpPr>
          <p:spPr>
            <a:xfrm>
              <a:off x="2345120" y="141183"/>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3" name="Arc 42"/>
            <p:cNvSpPr/>
            <p:nvPr/>
          </p:nvSpPr>
          <p:spPr>
            <a:xfrm rot="12469977">
              <a:off x="1178780" y="-178449"/>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4" name="Pie 43"/>
            <p:cNvSpPr/>
            <p:nvPr/>
          </p:nvSpPr>
          <p:spPr>
            <a:xfrm rot="60000">
              <a:off x="787878" y="-198453"/>
              <a:ext cx="381000" cy="381000"/>
            </a:xfrm>
            <a:prstGeom prst="pie">
              <a:avLst>
                <a:gd name="adj1" fmla="val 21598475"/>
                <a:gd name="adj2" fmla="val 106342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45" name="Arc 44"/>
            <p:cNvSpPr/>
            <p:nvPr/>
          </p:nvSpPr>
          <p:spPr>
            <a:xfrm rot="6387309">
              <a:off x="4862250" y="-839605"/>
              <a:ext cx="1453063" cy="1671367"/>
            </a:xfrm>
            <a:prstGeom prst="arc">
              <a:avLst>
                <a:gd name="adj1" fmla="val 15214126"/>
                <a:gd name="adj2" fmla="val 44149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3" name="Oval 52"/>
            <p:cNvSpPr/>
            <p:nvPr/>
          </p:nvSpPr>
          <p:spPr>
            <a:xfrm>
              <a:off x="5362575" y="461226"/>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4" name="Oval 53"/>
            <p:cNvSpPr/>
            <p:nvPr/>
          </p:nvSpPr>
          <p:spPr>
            <a:xfrm>
              <a:off x="4800600" y="1524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5" name="Arc 54"/>
            <p:cNvSpPr/>
            <p:nvPr/>
          </p:nvSpPr>
          <p:spPr>
            <a:xfrm rot="6387309">
              <a:off x="3396216" y="-1040840"/>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6" name="Oval 55"/>
            <p:cNvSpPr/>
            <p:nvPr/>
          </p:nvSpPr>
          <p:spPr>
            <a:xfrm>
              <a:off x="6115050" y="590550"/>
              <a:ext cx="152400" cy="152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57" name="Oval 56"/>
            <p:cNvSpPr/>
            <p:nvPr/>
          </p:nvSpPr>
          <p:spPr>
            <a:xfrm>
              <a:off x="6191250" y="485775"/>
              <a:ext cx="104774" cy="1047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5" name="Freeform 24"/>
          <p:cNvSpPr/>
          <p:nvPr/>
        </p:nvSpPr>
        <p:spPr>
          <a:xfrm rot="15660000">
            <a:off x="5752786" y="67657"/>
            <a:ext cx="967012" cy="6030348"/>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bg2">
              <a:lumMod val="40000"/>
              <a:lumOff val="60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Freeform 20"/>
          <p:cNvSpPr/>
          <p:nvPr/>
        </p:nvSpPr>
        <p:spPr>
          <a:xfrm rot="15669120">
            <a:off x="4038986" y="-17105"/>
            <a:ext cx="1788669" cy="8821162"/>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132845 w 2209695"/>
              <a:gd name="connsiteY0" fmla="*/ 885693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70836 w 2209695"/>
              <a:gd name="connsiteY0" fmla="*/ 8848823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70836" y="8848823"/>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Freeform 25"/>
          <p:cNvSpPr/>
          <p:nvPr/>
        </p:nvSpPr>
        <p:spPr>
          <a:xfrm rot="15660000">
            <a:off x="6127955" y="621077"/>
            <a:ext cx="932370" cy="5296611"/>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chemeClr val="tx2">
              <a:alpha val="5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Freeform 23"/>
          <p:cNvSpPr/>
          <p:nvPr/>
        </p:nvSpPr>
        <p:spPr>
          <a:xfrm rot="15660000">
            <a:off x="5624128" y="78644"/>
            <a:ext cx="962833" cy="6320186"/>
          </a:xfrm>
          <a:custGeom>
            <a:avLst/>
            <a:gdLst>
              <a:gd name="connsiteX0" fmla="*/ 457200 w 914400"/>
              <a:gd name="connsiteY0" fmla="*/ 0 h 6172200"/>
              <a:gd name="connsiteX1" fmla="*/ 457200 w 914400"/>
              <a:gd name="connsiteY1" fmla="*/ 0 h 6172200"/>
              <a:gd name="connsiteX2" fmla="*/ 780489 w 914400"/>
              <a:gd name="connsiteY2" fmla="*/ 133911 h 6172200"/>
              <a:gd name="connsiteX3" fmla="*/ 914399 w 914400"/>
              <a:gd name="connsiteY3" fmla="*/ 457201 h 6172200"/>
              <a:gd name="connsiteX4" fmla="*/ 914400 w 914400"/>
              <a:gd name="connsiteY4" fmla="*/ 6172200 h 6172200"/>
              <a:gd name="connsiteX5" fmla="*/ 914400 w 914400"/>
              <a:gd name="connsiteY5" fmla="*/ 6172200 h 6172200"/>
              <a:gd name="connsiteX6" fmla="*/ 914400 w 914400"/>
              <a:gd name="connsiteY6" fmla="*/ 6172200 h 6172200"/>
              <a:gd name="connsiteX7" fmla="*/ 0 w 914400"/>
              <a:gd name="connsiteY7" fmla="*/ 6172200 h 6172200"/>
              <a:gd name="connsiteX8" fmla="*/ 0 w 914400"/>
              <a:gd name="connsiteY8" fmla="*/ 6172200 h 6172200"/>
              <a:gd name="connsiteX9" fmla="*/ 0 w 914400"/>
              <a:gd name="connsiteY9" fmla="*/ 6172200 h 6172200"/>
              <a:gd name="connsiteX10" fmla="*/ 0 w 914400"/>
              <a:gd name="connsiteY10" fmla="*/ 457200 h 6172200"/>
              <a:gd name="connsiteX11" fmla="*/ 133911 w 914400"/>
              <a:gd name="connsiteY11" fmla="*/ 133911 h 6172200"/>
              <a:gd name="connsiteX12" fmla="*/ 457201 w 914400"/>
              <a:gd name="connsiteY12" fmla="*/ 1 h 6172200"/>
              <a:gd name="connsiteX13" fmla="*/ 457200 w 914400"/>
              <a:gd name="connsiteY13" fmla="*/ 0 h 6172200"/>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14400 w 953241"/>
              <a:gd name="connsiteY5" fmla="*/ 6172200 h 6328114"/>
              <a:gd name="connsiteX6" fmla="*/ 953241 w 953241"/>
              <a:gd name="connsiteY6" fmla="*/ 6328114 h 6328114"/>
              <a:gd name="connsiteX7" fmla="*/ 0 w 953241"/>
              <a:gd name="connsiteY7" fmla="*/ 6172200 h 6328114"/>
              <a:gd name="connsiteX8" fmla="*/ 0 w 953241"/>
              <a:gd name="connsiteY8" fmla="*/ 6172200 h 6328114"/>
              <a:gd name="connsiteX9" fmla="*/ 0 w 953241"/>
              <a:gd name="connsiteY9" fmla="*/ 6172200 h 6328114"/>
              <a:gd name="connsiteX10" fmla="*/ 0 w 953241"/>
              <a:gd name="connsiteY10" fmla="*/ 457200 h 6328114"/>
              <a:gd name="connsiteX11" fmla="*/ 133911 w 953241"/>
              <a:gd name="connsiteY11" fmla="*/ 133911 h 6328114"/>
              <a:gd name="connsiteX12" fmla="*/ 457201 w 953241"/>
              <a:gd name="connsiteY12" fmla="*/ 1 h 6328114"/>
              <a:gd name="connsiteX13" fmla="*/ 457200 w 953241"/>
              <a:gd name="connsiteY13"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14400 w 953241"/>
              <a:gd name="connsiteY4" fmla="*/ 6172200 h 6328114"/>
              <a:gd name="connsiteX5" fmla="*/ 953241 w 953241"/>
              <a:gd name="connsiteY5" fmla="*/ 6328114 h 6328114"/>
              <a:gd name="connsiteX6" fmla="*/ 0 w 953241"/>
              <a:gd name="connsiteY6" fmla="*/ 6172200 h 6328114"/>
              <a:gd name="connsiteX7" fmla="*/ 0 w 953241"/>
              <a:gd name="connsiteY7" fmla="*/ 6172200 h 6328114"/>
              <a:gd name="connsiteX8" fmla="*/ 0 w 953241"/>
              <a:gd name="connsiteY8" fmla="*/ 6172200 h 6328114"/>
              <a:gd name="connsiteX9" fmla="*/ 0 w 953241"/>
              <a:gd name="connsiteY9" fmla="*/ 457200 h 6328114"/>
              <a:gd name="connsiteX10" fmla="*/ 133911 w 953241"/>
              <a:gd name="connsiteY10" fmla="*/ 133911 h 6328114"/>
              <a:gd name="connsiteX11" fmla="*/ 457201 w 953241"/>
              <a:gd name="connsiteY11" fmla="*/ 1 h 6328114"/>
              <a:gd name="connsiteX12" fmla="*/ 457200 w 953241"/>
              <a:gd name="connsiteY12" fmla="*/ 0 h 6328114"/>
              <a:gd name="connsiteX0" fmla="*/ 457200 w 1105641"/>
              <a:gd name="connsiteY0" fmla="*/ 0 h 6328114"/>
              <a:gd name="connsiteX1" fmla="*/ 457200 w 1105641"/>
              <a:gd name="connsiteY1" fmla="*/ 0 h 6328114"/>
              <a:gd name="connsiteX2" fmla="*/ 780489 w 1105641"/>
              <a:gd name="connsiteY2" fmla="*/ 133911 h 6328114"/>
              <a:gd name="connsiteX3" fmla="*/ 914399 w 1105641"/>
              <a:gd name="connsiteY3" fmla="*/ 457201 h 6328114"/>
              <a:gd name="connsiteX4" fmla="*/ 953241 w 1105641"/>
              <a:gd name="connsiteY4" fmla="*/ 6328114 h 6328114"/>
              <a:gd name="connsiteX5" fmla="*/ 0 w 1105641"/>
              <a:gd name="connsiteY5" fmla="*/ 6172200 h 6328114"/>
              <a:gd name="connsiteX6" fmla="*/ 0 w 1105641"/>
              <a:gd name="connsiteY6" fmla="*/ 6172200 h 6328114"/>
              <a:gd name="connsiteX7" fmla="*/ 0 w 1105641"/>
              <a:gd name="connsiteY7" fmla="*/ 6172200 h 6328114"/>
              <a:gd name="connsiteX8" fmla="*/ 0 w 1105641"/>
              <a:gd name="connsiteY8" fmla="*/ 457200 h 6328114"/>
              <a:gd name="connsiteX9" fmla="*/ 133911 w 1105641"/>
              <a:gd name="connsiteY9" fmla="*/ 133911 h 6328114"/>
              <a:gd name="connsiteX10" fmla="*/ 457201 w 1105641"/>
              <a:gd name="connsiteY10" fmla="*/ 1 h 6328114"/>
              <a:gd name="connsiteX11" fmla="*/ 457200 w 1105641"/>
              <a:gd name="connsiteY11" fmla="*/ 0 h 6328114"/>
              <a:gd name="connsiteX0" fmla="*/ 457200 w 953241"/>
              <a:gd name="connsiteY0" fmla="*/ 0 h 6328114"/>
              <a:gd name="connsiteX1" fmla="*/ 457200 w 953241"/>
              <a:gd name="connsiteY1" fmla="*/ 0 h 6328114"/>
              <a:gd name="connsiteX2" fmla="*/ 780489 w 953241"/>
              <a:gd name="connsiteY2" fmla="*/ 133911 h 6328114"/>
              <a:gd name="connsiteX3" fmla="*/ 914399 w 953241"/>
              <a:gd name="connsiteY3" fmla="*/ 457201 h 6328114"/>
              <a:gd name="connsiteX4" fmla="*/ 953241 w 953241"/>
              <a:gd name="connsiteY4" fmla="*/ 6328114 h 6328114"/>
              <a:gd name="connsiteX5" fmla="*/ 0 w 953241"/>
              <a:gd name="connsiteY5" fmla="*/ 6172200 h 6328114"/>
              <a:gd name="connsiteX6" fmla="*/ 0 w 953241"/>
              <a:gd name="connsiteY6" fmla="*/ 6172200 h 6328114"/>
              <a:gd name="connsiteX7" fmla="*/ 0 w 953241"/>
              <a:gd name="connsiteY7" fmla="*/ 6172200 h 6328114"/>
              <a:gd name="connsiteX8" fmla="*/ 0 w 953241"/>
              <a:gd name="connsiteY8" fmla="*/ 457200 h 6328114"/>
              <a:gd name="connsiteX9" fmla="*/ 133911 w 953241"/>
              <a:gd name="connsiteY9" fmla="*/ 133911 h 6328114"/>
              <a:gd name="connsiteX10" fmla="*/ 457201 w 953241"/>
              <a:gd name="connsiteY10" fmla="*/ 1 h 6328114"/>
              <a:gd name="connsiteX11" fmla="*/ 457200 w 953241"/>
              <a:gd name="connsiteY11" fmla="*/ 0 h 6328114"/>
              <a:gd name="connsiteX0" fmla="*/ 457200 w 943191"/>
              <a:gd name="connsiteY0" fmla="*/ 0 h 6312729"/>
              <a:gd name="connsiteX1" fmla="*/ 457200 w 943191"/>
              <a:gd name="connsiteY1" fmla="*/ 0 h 6312729"/>
              <a:gd name="connsiteX2" fmla="*/ 780489 w 943191"/>
              <a:gd name="connsiteY2" fmla="*/ 133911 h 6312729"/>
              <a:gd name="connsiteX3" fmla="*/ 914399 w 943191"/>
              <a:gd name="connsiteY3" fmla="*/ 457201 h 6312729"/>
              <a:gd name="connsiteX4" fmla="*/ 942064 w 943191"/>
              <a:gd name="connsiteY4" fmla="*/ 6312729 h 6312729"/>
              <a:gd name="connsiteX5" fmla="*/ 0 w 943191"/>
              <a:gd name="connsiteY5" fmla="*/ 6172200 h 6312729"/>
              <a:gd name="connsiteX6" fmla="*/ 0 w 943191"/>
              <a:gd name="connsiteY6" fmla="*/ 6172200 h 6312729"/>
              <a:gd name="connsiteX7" fmla="*/ 0 w 943191"/>
              <a:gd name="connsiteY7" fmla="*/ 6172200 h 6312729"/>
              <a:gd name="connsiteX8" fmla="*/ 0 w 943191"/>
              <a:gd name="connsiteY8" fmla="*/ 457200 h 6312729"/>
              <a:gd name="connsiteX9" fmla="*/ 133911 w 943191"/>
              <a:gd name="connsiteY9" fmla="*/ 133911 h 6312729"/>
              <a:gd name="connsiteX10" fmla="*/ 457201 w 943191"/>
              <a:gd name="connsiteY10" fmla="*/ 1 h 6312729"/>
              <a:gd name="connsiteX11" fmla="*/ 457200 w 943191"/>
              <a:gd name="connsiteY11" fmla="*/ 0 h 6312729"/>
              <a:gd name="connsiteX0" fmla="*/ 0 w 1033504"/>
              <a:gd name="connsiteY0" fmla="*/ 6172200 h 6404169"/>
              <a:gd name="connsiteX1" fmla="*/ 0 w 1033504"/>
              <a:gd name="connsiteY1" fmla="*/ 6172200 h 6404169"/>
              <a:gd name="connsiteX2" fmla="*/ 0 w 1033504"/>
              <a:gd name="connsiteY2" fmla="*/ 6172200 h 6404169"/>
              <a:gd name="connsiteX3" fmla="*/ 0 w 1033504"/>
              <a:gd name="connsiteY3" fmla="*/ 457200 h 6404169"/>
              <a:gd name="connsiteX4" fmla="*/ 133911 w 1033504"/>
              <a:gd name="connsiteY4" fmla="*/ 133911 h 6404169"/>
              <a:gd name="connsiteX5" fmla="*/ 457201 w 1033504"/>
              <a:gd name="connsiteY5" fmla="*/ 1 h 6404169"/>
              <a:gd name="connsiteX6" fmla="*/ 457200 w 1033504"/>
              <a:gd name="connsiteY6" fmla="*/ 0 h 6404169"/>
              <a:gd name="connsiteX7" fmla="*/ 457200 w 1033504"/>
              <a:gd name="connsiteY7" fmla="*/ 0 h 6404169"/>
              <a:gd name="connsiteX8" fmla="*/ 780489 w 1033504"/>
              <a:gd name="connsiteY8" fmla="*/ 133911 h 6404169"/>
              <a:gd name="connsiteX9" fmla="*/ 914399 w 1033504"/>
              <a:gd name="connsiteY9" fmla="*/ 457201 h 6404169"/>
              <a:gd name="connsiteX10" fmla="*/ 1033504 w 1033504"/>
              <a:gd name="connsiteY10" fmla="*/ 6404169 h 6404169"/>
              <a:gd name="connsiteX0" fmla="*/ 0 w 1007327"/>
              <a:gd name="connsiteY0" fmla="*/ 6172200 h 6354462"/>
              <a:gd name="connsiteX1" fmla="*/ 0 w 1007327"/>
              <a:gd name="connsiteY1" fmla="*/ 6172200 h 6354462"/>
              <a:gd name="connsiteX2" fmla="*/ 0 w 1007327"/>
              <a:gd name="connsiteY2" fmla="*/ 6172200 h 6354462"/>
              <a:gd name="connsiteX3" fmla="*/ 0 w 1007327"/>
              <a:gd name="connsiteY3" fmla="*/ 457200 h 6354462"/>
              <a:gd name="connsiteX4" fmla="*/ 133911 w 1007327"/>
              <a:gd name="connsiteY4" fmla="*/ 133911 h 6354462"/>
              <a:gd name="connsiteX5" fmla="*/ 457201 w 1007327"/>
              <a:gd name="connsiteY5" fmla="*/ 1 h 6354462"/>
              <a:gd name="connsiteX6" fmla="*/ 457200 w 1007327"/>
              <a:gd name="connsiteY6" fmla="*/ 0 h 6354462"/>
              <a:gd name="connsiteX7" fmla="*/ 457200 w 1007327"/>
              <a:gd name="connsiteY7" fmla="*/ 0 h 6354462"/>
              <a:gd name="connsiteX8" fmla="*/ 780489 w 1007327"/>
              <a:gd name="connsiteY8" fmla="*/ 133911 h 6354462"/>
              <a:gd name="connsiteX9" fmla="*/ 914399 w 1007327"/>
              <a:gd name="connsiteY9" fmla="*/ 457201 h 6354462"/>
              <a:gd name="connsiteX10" fmla="*/ 1007327 w 1007327"/>
              <a:gd name="connsiteY10" fmla="*/ 6354462 h 6354462"/>
              <a:gd name="connsiteX0" fmla="*/ 0 w 1029242"/>
              <a:gd name="connsiteY0" fmla="*/ 6172200 h 6330704"/>
              <a:gd name="connsiteX1" fmla="*/ 0 w 1029242"/>
              <a:gd name="connsiteY1" fmla="*/ 6172200 h 6330704"/>
              <a:gd name="connsiteX2" fmla="*/ 0 w 1029242"/>
              <a:gd name="connsiteY2" fmla="*/ 6172200 h 6330704"/>
              <a:gd name="connsiteX3" fmla="*/ 0 w 1029242"/>
              <a:gd name="connsiteY3" fmla="*/ 457200 h 6330704"/>
              <a:gd name="connsiteX4" fmla="*/ 133911 w 1029242"/>
              <a:gd name="connsiteY4" fmla="*/ 133911 h 6330704"/>
              <a:gd name="connsiteX5" fmla="*/ 457201 w 1029242"/>
              <a:gd name="connsiteY5" fmla="*/ 1 h 6330704"/>
              <a:gd name="connsiteX6" fmla="*/ 457200 w 1029242"/>
              <a:gd name="connsiteY6" fmla="*/ 0 h 6330704"/>
              <a:gd name="connsiteX7" fmla="*/ 457200 w 1029242"/>
              <a:gd name="connsiteY7" fmla="*/ 0 h 6330704"/>
              <a:gd name="connsiteX8" fmla="*/ 780489 w 1029242"/>
              <a:gd name="connsiteY8" fmla="*/ 133911 h 6330704"/>
              <a:gd name="connsiteX9" fmla="*/ 914399 w 1029242"/>
              <a:gd name="connsiteY9" fmla="*/ 457201 h 6330704"/>
              <a:gd name="connsiteX10" fmla="*/ 1029242 w 1029242"/>
              <a:gd name="connsiteY10" fmla="*/ 6330704 h 6330704"/>
              <a:gd name="connsiteX0" fmla="*/ 0 w 964937"/>
              <a:gd name="connsiteY0" fmla="*/ 6172200 h 6306905"/>
              <a:gd name="connsiteX1" fmla="*/ 0 w 964937"/>
              <a:gd name="connsiteY1" fmla="*/ 6172200 h 6306905"/>
              <a:gd name="connsiteX2" fmla="*/ 0 w 964937"/>
              <a:gd name="connsiteY2" fmla="*/ 6172200 h 6306905"/>
              <a:gd name="connsiteX3" fmla="*/ 0 w 964937"/>
              <a:gd name="connsiteY3" fmla="*/ 457200 h 6306905"/>
              <a:gd name="connsiteX4" fmla="*/ 133911 w 964937"/>
              <a:gd name="connsiteY4" fmla="*/ 133911 h 6306905"/>
              <a:gd name="connsiteX5" fmla="*/ 457201 w 964937"/>
              <a:gd name="connsiteY5" fmla="*/ 1 h 6306905"/>
              <a:gd name="connsiteX6" fmla="*/ 457200 w 964937"/>
              <a:gd name="connsiteY6" fmla="*/ 0 h 6306905"/>
              <a:gd name="connsiteX7" fmla="*/ 457200 w 964937"/>
              <a:gd name="connsiteY7" fmla="*/ 0 h 6306905"/>
              <a:gd name="connsiteX8" fmla="*/ 780489 w 964937"/>
              <a:gd name="connsiteY8" fmla="*/ 133911 h 6306905"/>
              <a:gd name="connsiteX9" fmla="*/ 914399 w 964937"/>
              <a:gd name="connsiteY9" fmla="*/ 457201 h 6306905"/>
              <a:gd name="connsiteX10" fmla="*/ 964937 w 964937"/>
              <a:gd name="connsiteY10" fmla="*/ 6306905 h 6306905"/>
              <a:gd name="connsiteX0" fmla="*/ 0 w 958626"/>
              <a:gd name="connsiteY0" fmla="*/ 6172200 h 6346750"/>
              <a:gd name="connsiteX1" fmla="*/ 0 w 958626"/>
              <a:gd name="connsiteY1" fmla="*/ 6172200 h 6346750"/>
              <a:gd name="connsiteX2" fmla="*/ 0 w 958626"/>
              <a:gd name="connsiteY2" fmla="*/ 6172200 h 6346750"/>
              <a:gd name="connsiteX3" fmla="*/ 0 w 958626"/>
              <a:gd name="connsiteY3" fmla="*/ 457200 h 6346750"/>
              <a:gd name="connsiteX4" fmla="*/ 133911 w 958626"/>
              <a:gd name="connsiteY4" fmla="*/ 133911 h 6346750"/>
              <a:gd name="connsiteX5" fmla="*/ 457201 w 958626"/>
              <a:gd name="connsiteY5" fmla="*/ 1 h 6346750"/>
              <a:gd name="connsiteX6" fmla="*/ 457200 w 958626"/>
              <a:gd name="connsiteY6" fmla="*/ 0 h 6346750"/>
              <a:gd name="connsiteX7" fmla="*/ 457200 w 958626"/>
              <a:gd name="connsiteY7" fmla="*/ 0 h 6346750"/>
              <a:gd name="connsiteX8" fmla="*/ 780489 w 958626"/>
              <a:gd name="connsiteY8" fmla="*/ 133911 h 6346750"/>
              <a:gd name="connsiteX9" fmla="*/ 914399 w 958626"/>
              <a:gd name="connsiteY9" fmla="*/ 457201 h 6346750"/>
              <a:gd name="connsiteX10" fmla="*/ 958626 w 958626"/>
              <a:gd name="connsiteY10" fmla="*/ 6346750 h 6346750"/>
              <a:gd name="connsiteX0" fmla="*/ 0 w 960730"/>
              <a:gd name="connsiteY0" fmla="*/ 6172200 h 6333468"/>
              <a:gd name="connsiteX1" fmla="*/ 0 w 960730"/>
              <a:gd name="connsiteY1" fmla="*/ 6172200 h 6333468"/>
              <a:gd name="connsiteX2" fmla="*/ 0 w 960730"/>
              <a:gd name="connsiteY2" fmla="*/ 6172200 h 6333468"/>
              <a:gd name="connsiteX3" fmla="*/ 0 w 960730"/>
              <a:gd name="connsiteY3" fmla="*/ 457200 h 6333468"/>
              <a:gd name="connsiteX4" fmla="*/ 133911 w 960730"/>
              <a:gd name="connsiteY4" fmla="*/ 133911 h 6333468"/>
              <a:gd name="connsiteX5" fmla="*/ 457201 w 960730"/>
              <a:gd name="connsiteY5" fmla="*/ 1 h 6333468"/>
              <a:gd name="connsiteX6" fmla="*/ 457200 w 960730"/>
              <a:gd name="connsiteY6" fmla="*/ 0 h 6333468"/>
              <a:gd name="connsiteX7" fmla="*/ 457200 w 960730"/>
              <a:gd name="connsiteY7" fmla="*/ 0 h 6333468"/>
              <a:gd name="connsiteX8" fmla="*/ 780489 w 960730"/>
              <a:gd name="connsiteY8" fmla="*/ 133911 h 6333468"/>
              <a:gd name="connsiteX9" fmla="*/ 914399 w 960730"/>
              <a:gd name="connsiteY9" fmla="*/ 457201 h 6333468"/>
              <a:gd name="connsiteX10" fmla="*/ 960730 w 960730"/>
              <a:gd name="connsiteY10" fmla="*/ 6333468 h 6333468"/>
              <a:gd name="connsiteX0" fmla="*/ 0 w 962833"/>
              <a:gd name="connsiteY0" fmla="*/ 6172200 h 6320186"/>
              <a:gd name="connsiteX1" fmla="*/ 0 w 962833"/>
              <a:gd name="connsiteY1" fmla="*/ 6172200 h 6320186"/>
              <a:gd name="connsiteX2" fmla="*/ 0 w 962833"/>
              <a:gd name="connsiteY2" fmla="*/ 6172200 h 6320186"/>
              <a:gd name="connsiteX3" fmla="*/ 0 w 962833"/>
              <a:gd name="connsiteY3" fmla="*/ 457200 h 6320186"/>
              <a:gd name="connsiteX4" fmla="*/ 133911 w 962833"/>
              <a:gd name="connsiteY4" fmla="*/ 133911 h 6320186"/>
              <a:gd name="connsiteX5" fmla="*/ 457201 w 962833"/>
              <a:gd name="connsiteY5" fmla="*/ 1 h 6320186"/>
              <a:gd name="connsiteX6" fmla="*/ 457200 w 962833"/>
              <a:gd name="connsiteY6" fmla="*/ 0 h 6320186"/>
              <a:gd name="connsiteX7" fmla="*/ 457200 w 962833"/>
              <a:gd name="connsiteY7" fmla="*/ 0 h 6320186"/>
              <a:gd name="connsiteX8" fmla="*/ 780489 w 962833"/>
              <a:gd name="connsiteY8" fmla="*/ 133911 h 6320186"/>
              <a:gd name="connsiteX9" fmla="*/ 914399 w 962833"/>
              <a:gd name="connsiteY9" fmla="*/ 457201 h 6320186"/>
              <a:gd name="connsiteX10" fmla="*/ 962833 w 962833"/>
              <a:gd name="connsiteY10" fmla="*/ 6320186 h 6320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62833" h="6320186">
                <a:moveTo>
                  <a:pt x="0" y="6172200"/>
                </a:moveTo>
                <a:lnTo>
                  <a:pt x="0" y="6172200"/>
                </a:lnTo>
                <a:lnTo>
                  <a:pt x="0" y="6172200"/>
                </a:lnTo>
                <a:lnTo>
                  <a:pt x="0" y="457200"/>
                </a:lnTo>
                <a:cubicBezTo>
                  <a:pt x="0" y="335943"/>
                  <a:pt x="48169" y="219652"/>
                  <a:pt x="133911" y="133911"/>
                </a:cubicBezTo>
                <a:cubicBezTo>
                  <a:pt x="219653" y="48169"/>
                  <a:pt x="335944" y="0"/>
                  <a:pt x="457201" y="1"/>
                </a:cubicBezTo>
                <a:lnTo>
                  <a:pt x="457200" y="0"/>
                </a:lnTo>
                <a:lnTo>
                  <a:pt x="457200" y="0"/>
                </a:lnTo>
                <a:cubicBezTo>
                  <a:pt x="578457" y="0"/>
                  <a:pt x="694748" y="48169"/>
                  <a:pt x="780489" y="133911"/>
                </a:cubicBezTo>
                <a:cubicBezTo>
                  <a:pt x="866231" y="219653"/>
                  <a:pt x="914400" y="335944"/>
                  <a:pt x="914399" y="457201"/>
                </a:cubicBezTo>
                <a:cubicBezTo>
                  <a:pt x="943191" y="1489568"/>
                  <a:pt x="870354" y="4525828"/>
                  <a:pt x="962833" y="6320186"/>
                </a:cubicBezTo>
              </a:path>
            </a:pathLst>
          </a:custGeom>
          <a:solidFill>
            <a:srgbClr val="073779">
              <a:alpha val="50000"/>
            </a:srgbClr>
          </a:solidFill>
          <a:ln w="25400">
            <a:solidFill>
              <a:schemeClr val="accent2">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Freeform 27"/>
          <p:cNvSpPr/>
          <p:nvPr/>
        </p:nvSpPr>
        <p:spPr>
          <a:xfrm rot="15660000">
            <a:off x="6395227" y="411412"/>
            <a:ext cx="552099" cy="5104822"/>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099" h="5109912">
                <a:moveTo>
                  <a:pt x="0" y="5016061"/>
                </a:moveTo>
                <a:lnTo>
                  <a:pt x="0" y="5016061"/>
                </a:lnTo>
                <a:lnTo>
                  <a:pt x="0" y="251460"/>
                </a:ln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36054" y="5039297"/>
                  <a:pt x="552099" y="5109912"/>
                </a:cubicBezTo>
              </a:path>
            </a:pathLst>
          </a:custGeom>
          <a:solidFill>
            <a:schemeClr val="accent1">
              <a:alpha val="30000"/>
            </a:schemeClr>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Freeform 28"/>
          <p:cNvSpPr/>
          <p:nvPr/>
        </p:nvSpPr>
        <p:spPr>
          <a:xfrm rot="15660000">
            <a:off x="7468982" y="1865445"/>
            <a:ext cx="528237" cy="2948568"/>
          </a:xfrm>
          <a:custGeom>
            <a:avLst/>
            <a:gdLst>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502920 w 502920"/>
              <a:gd name="connsiteY6" fmla="*/ 5016061 h 5016061"/>
              <a:gd name="connsiteX7" fmla="*/ 0 w 502920"/>
              <a:gd name="connsiteY7" fmla="*/ 5016061 h 5016061"/>
              <a:gd name="connsiteX8" fmla="*/ 0 w 502920"/>
              <a:gd name="connsiteY8" fmla="*/ 5016061 h 5016061"/>
              <a:gd name="connsiteX9" fmla="*/ 0 w 502920"/>
              <a:gd name="connsiteY9" fmla="*/ 5016061 h 5016061"/>
              <a:gd name="connsiteX10" fmla="*/ 0 w 502920"/>
              <a:gd name="connsiteY10" fmla="*/ 251460 h 5016061"/>
              <a:gd name="connsiteX11" fmla="*/ 73651 w 502920"/>
              <a:gd name="connsiteY11" fmla="*/ 73651 h 5016061"/>
              <a:gd name="connsiteX12" fmla="*/ 251460 w 502920"/>
              <a:gd name="connsiteY12" fmla="*/ 0 h 5016061"/>
              <a:gd name="connsiteX0" fmla="*/ 251460 w 545528"/>
              <a:gd name="connsiteY0" fmla="*/ 0 h 5090883"/>
              <a:gd name="connsiteX1" fmla="*/ 251460 w 545528"/>
              <a:gd name="connsiteY1" fmla="*/ 0 h 5090883"/>
              <a:gd name="connsiteX2" fmla="*/ 429269 w 545528"/>
              <a:gd name="connsiteY2" fmla="*/ 73651 h 5090883"/>
              <a:gd name="connsiteX3" fmla="*/ 502920 w 545528"/>
              <a:gd name="connsiteY3" fmla="*/ 251460 h 5090883"/>
              <a:gd name="connsiteX4" fmla="*/ 502920 w 545528"/>
              <a:gd name="connsiteY4" fmla="*/ 5016061 h 5090883"/>
              <a:gd name="connsiteX5" fmla="*/ 502920 w 545528"/>
              <a:gd name="connsiteY5" fmla="*/ 5016061 h 5090883"/>
              <a:gd name="connsiteX6" fmla="*/ 545528 w 545528"/>
              <a:gd name="connsiteY6" fmla="*/ 5090883 h 5090883"/>
              <a:gd name="connsiteX7" fmla="*/ 0 w 545528"/>
              <a:gd name="connsiteY7" fmla="*/ 5016061 h 5090883"/>
              <a:gd name="connsiteX8" fmla="*/ 0 w 545528"/>
              <a:gd name="connsiteY8" fmla="*/ 5016061 h 5090883"/>
              <a:gd name="connsiteX9" fmla="*/ 0 w 545528"/>
              <a:gd name="connsiteY9" fmla="*/ 5016061 h 5090883"/>
              <a:gd name="connsiteX10" fmla="*/ 0 w 545528"/>
              <a:gd name="connsiteY10" fmla="*/ 251460 h 5090883"/>
              <a:gd name="connsiteX11" fmla="*/ 73651 w 545528"/>
              <a:gd name="connsiteY11" fmla="*/ 73651 h 5090883"/>
              <a:gd name="connsiteX12" fmla="*/ 251460 w 545528"/>
              <a:gd name="connsiteY12" fmla="*/ 0 h 5090883"/>
              <a:gd name="connsiteX0" fmla="*/ 251460 w 502920"/>
              <a:gd name="connsiteY0" fmla="*/ 0 h 5016061"/>
              <a:gd name="connsiteX1" fmla="*/ 251460 w 502920"/>
              <a:gd name="connsiteY1" fmla="*/ 0 h 5016061"/>
              <a:gd name="connsiteX2" fmla="*/ 429269 w 502920"/>
              <a:gd name="connsiteY2" fmla="*/ 73651 h 5016061"/>
              <a:gd name="connsiteX3" fmla="*/ 502920 w 502920"/>
              <a:gd name="connsiteY3" fmla="*/ 251460 h 5016061"/>
              <a:gd name="connsiteX4" fmla="*/ 502920 w 502920"/>
              <a:gd name="connsiteY4" fmla="*/ 5016061 h 5016061"/>
              <a:gd name="connsiteX5" fmla="*/ 502920 w 502920"/>
              <a:gd name="connsiteY5" fmla="*/ 5016061 h 5016061"/>
              <a:gd name="connsiteX6" fmla="*/ 0 w 502920"/>
              <a:gd name="connsiteY6" fmla="*/ 5016061 h 5016061"/>
              <a:gd name="connsiteX7" fmla="*/ 0 w 502920"/>
              <a:gd name="connsiteY7" fmla="*/ 5016061 h 5016061"/>
              <a:gd name="connsiteX8" fmla="*/ 0 w 502920"/>
              <a:gd name="connsiteY8" fmla="*/ 5016061 h 5016061"/>
              <a:gd name="connsiteX9" fmla="*/ 0 w 502920"/>
              <a:gd name="connsiteY9" fmla="*/ 251460 h 5016061"/>
              <a:gd name="connsiteX10" fmla="*/ 73651 w 502920"/>
              <a:gd name="connsiteY10" fmla="*/ 73651 h 5016061"/>
              <a:gd name="connsiteX11" fmla="*/ 251460 w 502920"/>
              <a:gd name="connsiteY11" fmla="*/ 0 h 5016061"/>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02920 w 578872"/>
              <a:gd name="connsiteY5" fmla="*/ 5016061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51179 w 578872"/>
              <a:gd name="connsiteY5" fmla="*/ 4969246 h 5090304"/>
              <a:gd name="connsiteX6" fmla="*/ 578872 w 578872"/>
              <a:gd name="connsiteY6" fmla="*/ 5090304 h 5090304"/>
              <a:gd name="connsiteX7" fmla="*/ 0 w 578872"/>
              <a:gd name="connsiteY7" fmla="*/ 5016061 h 5090304"/>
              <a:gd name="connsiteX8" fmla="*/ 0 w 578872"/>
              <a:gd name="connsiteY8" fmla="*/ 5016061 h 5090304"/>
              <a:gd name="connsiteX9" fmla="*/ 0 w 578872"/>
              <a:gd name="connsiteY9" fmla="*/ 5016061 h 5090304"/>
              <a:gd name="connsiteX10" fmla="*/ 0 w 578872"/>
              <a:gd name="connsiteY10" fmla="*/ 251460 h 5090304"/>
              <a:gd name="connsiteX11" fmla="*/ 73651 w 578872"/>
              <a:gd name="connsiteY11" fmla="*/ 73651 h 5090304"/>
              <a:gd name="connsiteX12" fmla="*/ 251460 w 578872"/>
              <a:gd name="connsiteY12"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02920 w 578872"/>
              <a:gd name="connsiteY4" fmla="*/ 5016061 h 5090304"/>
              <a:gd name="connsiteX5" fmla="*/ 578872 w 578872"/>
              <a:gd name="connsiteY5" fmla="*/ 5090304 h 5090304"/>
              <a:gd name="connsiteX6" fmla="*/ 0 w 578872"/>
              <a:gd name="connsiteY6" fmla="*/ 5016061 h 5090304"/>
              <a:gd name="connsiteX7" fmla="*/ 0 w 578872"/>
              <a:gd name="connsiteY7" fmla="*/ 5016061 h 5090304"/>
              <a:gd name="connsiteX8" fmla="*/ 0 w 578872"/>
              <a:gd name="connsiteY8" fmla="*/ 5016061 h 5090304"/>
              <a:gd name="connsiteX9" fmla="*/ 0 w 578872"/>
              <a:gd name="connsiteY9" fmla="*/ 251460 h 5090304"/>
              <a:gd name="connsiteX10" fmla="*/ 73651 w 578872"/>
              <a:gd name="connsiteY10" fmla="*/ 73651 h 5090304"/>
              <a:gd name="connsiteX11" fmla="*/ 251460 w 578872"/>
              <a:gd name="connsiteY11" fmla="*/ 0 h 5090304"/>
              <a:gd name="connsiteX0" fmla="*/ 251460 w 578872"/>
              <a:gd name="connsiteY0" fmla="*/ 0 h 5090304"/>
              <a:gd name="connsiteX1" fmla="*/ 251460 w 578872"/>
              <a:gd name="connsiteY1" fmla="*/ 0 h 5090304"/>
              <a:gd name="connsiteX2" fmla="*/ 429269 w 578872"/>
              <a:gd name="connsiteY2" fmla="*/ 73651 h 5090304"/>
              <a:gd name="connsiteX3" fmla="*/ 502920 w 578872"/>
              <a:gd name="connsiteY3" fmla="*/ 251460 h 5090304"/>
              <a:gd name="connsiteX4" fmla="*/ 578872 w 578872"/>
              <a:gd name="connsiteY4" fmla="*/ 5090304 h 5090304"/>
              <a:gd name="connsiteX5" fmla="*/ 0 w 578872"/>
              <a:gd name="connsiteY5" fmla="*/ 5016061 h 5090304"/>
              <a:gd name="connsiteX6" fmla="*/ 0 w 578872"/>
              <a:gd name="connsiteY6" fmla="*/ 5016061 h 5090304"/>
              <a:gd name="connsiteX7" fmla="*/ 0 w 578872"/>
              <a:gd name="connsiteY7" fmla="*/ 5016061 h 5090304"/>
              <a:gd name="connsiteX8" fmla="*/ 0 w 578872"/>
              <a:gd name="connsiteY8" fmla="*/ 251460 h 5090304"/>
              <a:gd name="connsiteX9" fmla="*/ 73651 w 578872"/>
              <a:gd name="connsiteY9" fmla="*/ 73651 h 5090304"/>
              <a:gd name="connsiteX10" fmla="*/ 251460 w 578872"/>
              <a:gd name="connsiteY10" fmla="*/ 0 h 5090304"/>
              <a:gd name="connsiteX0" fmla="*/ 0 w 670312"/>
              <a:gd name="connsiteY0" fmla="*/ 5016061 h 5181744"/>
              <a:gd name="connsiteX1" fmla="*/ 0 w 670312"/>
              <a:gd name="connsiteY1" fmla="*/ 5016061 h 5181744"/>
              <a:gd name="connsiteX2" fmla="*/ 0 w 670312"/>
              <a:gd name="connsiteY2" fmla="*/ 5016061 h 5181744"/>
              <a:gd name="connsiteX3" fmla="*/ 0 w 670312"/>
              <a:gd name="connsiteY3" fmla="*/ 251460 h 5181744"/>
              <a:gd name="connsiteX4" fmla="*/ 73651 w 670312"/>
              <a:gd name="connsiteY4" fmla="*/ 73651 h 5181744"/>
              <a:gd name="connsiteX5" fmla="*/ 251460 w 670312"/>
              <a:gd name="connsiteY5" fmla="*/ 0 h 5181744"/>
              <a:gd name="connsiteX6" fmla="*/ 251460 w 670312"/>
              <a:gd name="connsiteY6" fmla="*/ 0 h 5181744"/>
              <a:gd name="connsiteX7" fmla="*/ 429269 w 670312"/>
              <a:gd name="connsiteY7" fmla="*/ 73651 h 5181744"/>
              <a:gd name="connsiteX8" fmla="*/ 502920 w 670312"/>
              <a:gd name="connsiteY8" fmla="*/ 251460 h 5181744"/>
              <a:gd name="connsiteX9" fmla="*/ 670312 w 670312"/>
              <a:gd name="connsiteY9" fmla="*/ 5181744 h 5181744"/>
              <a:gd name="connsiteX0" fmla="*/ 0 w 572254"/>
              <a:gd name="connsiteY0" fmla="*/ 5016061 h 5084525"/>
              <a:gd name="connsiteX1" fmla="*/ 0 w 572254"/>
              <a:gd name="connsiteY1" fmla="*/ 5016061 h 5084525"/>
              <a:gd name="connsiteX2" fmla="*/ 0 w 572254"/>
              <a:gd name="connsiteY2" fmla="*/ 5016061 h 5084525"/>
              <a:gd name="connsiteX3" fmla="*/ 0 w 572254"/>
              <a:gd name="connsiteY3" fmla="*/ 251460 h 5084525"/>
              <a:gd name="connsiteX4" fmla="*/ 73651 w 572254"/>
              <a:gd name="connsiteY4" fmla="*/ 73651 h 5084525"/>
              <a:gd name="connsiteX5" fmla="*/ 251460 w 572254"/>
              <a:gd name="connsiteY5" fmla="*/ 0 h 5084525"/>
              <a:gd name="connsiteX6" fmla="*/ 251460 w 572254"/>
              <a:gd name="connsiteY6" fmla="*/ 0 h 5084525"/>
              <a:gd name="connsiteX7" fmla="*/ 429269 w 572254"/>
              <a:gd name="connsiteY7" fmla="*/ 73651 h 5084525"/>
              <a:gd name="connsiteX8" fmla="*/ 502920 w 572254"/>
              <a:gd name="connsiteY8" fmla="*/ 251460 h 5084525"/>
              <a:gd name="connsiteX9" fmla="*/ 572254 w 572254"/>
              <a:gd name="connsiteY9" fmla="*/ 5084525 h 5084525"/>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70150"/>
              <a:gd name="connsiteY0" fmla="*/ 5016061 h 5097807"/>
              <a:gd name="connsiteX1" fmla="*/ 0 w 570150"/>
              <a:gd name="connsiteY1" fmla="*/ 5016061 h 5097807"/>
              <a:gd name="connsiteX2" fmla="*/ 0 w 570150"/>
              <a:gd name="connsiteY2" fmla="*/ 5016061 h 5097807"/>
              <a:gd name="connsiteX3" fmla="*/ 0 w 570150"/>
              <a:gd name="connsiteY3" fmla="*/ 251460 h 5097807"/>
              <a:gd name="connsiteX4" fmla="*/ 73651 w 570150"/>
              <a:gd name="connsiteY4" fmla="*/ 73651 h 5097807"/>
              <a:gd name="connsiteX5" fmla="*/ 251460 w 570150"/>
              <a:gd name="connsiteY5" fmla="*/ 0 h 5097807"/>
              <a:gd name="connsiteX6" fmla="*/ 251460 w 570150"/>
              <a:gd name="connsiteY6" fmla="*/ 0 h 5097807"/>
              <a:gd name="connsiteX7" fmla="*/ 429269 w 570150"/>
              <a:gd name="connsiteY7" fmla="*/ 73651 h 5097807"/>
              <a:gd name="connsiteX8" fmla="*/ 502920 w 570150"/>
              <a:gd name="connsiteY8" fmla="*/ 251460 h 5097807"/>
              <a:gd name="connsiteX9" fmla="*/ 570150 w 570150"/>
              <a:gd name="connsiteY9" fmla="*/ 5097807 h 5097807"/>
              <a:gd name="connsiteX0" fmla="*/ 0 w 552099"/>
              <a:gd name="connsiteY0" fmla="*/ 5016061 h 5109913"/>
              <a:gd name="connsiteX1" fmla="*/ 0 w 552099"/>
              <a:gd name="connsiteY1" fmla="*/ 5016061 h 5109913"/>
              <a:gd name="connsiteX2" fmla="*/ 0 w 552099"/>
              <a:gd name="connsiteY2" fmla="*/ 5016061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7708 w 552099"/>
              <a:gd name="connsiteY2" fmla="*/ 5018867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0 w 552099"/>
              <a:gd name="connsiteY0" fmla="*/ 5016061 h 5109913"/>
              <a:gd name="connsiteX1" fmla="*/ 0 w 552099"/>
              <a:gd name="connsiteY1" fmla="*/ 5016061 h 5109913"/>
              <a:gd name="connsiteX2" fmla="*/ 11177 w 552099"/>
              <a:gd name="connsiteY2" fmla="*/ 5031459 h 5109913"/>
              <a:gd name="connsiteX3" fmla="*/ 0 w 552099"/>
              <a:gd name="connsiteY3" fmla="*/ 251460 h 5109913"/>
              <a:gd name="connsiteX4" fmla="*/ 73651 w 552099"/>
              <a:gd name="connsiteY4" fmla="*/ 73651 h 5109913"/>
              <a:gd name="connsiteX5" fmla="*/ 251460 w 552099"/>
              <a:gd name="connsiteY5" fmla="*/ 0 h 5109913"/>
              <a:gd name="connsiteX6" fmla="*/ 251460 w 552099"/>
              <a:gd name="connsiteY6" fmla="*/ 0 h 5109913"/>
              <a:gd name="connsiteX7" fmla="*/ 429269 w 552099"/>
              <a:gd name="connsiteY7" fmla="*/ 73651 h 5109913"/>
              <a:gd name="connsiteX8" fmla="*/ 502920 w 552099"/>
              <a:gd name="connsiteY8" fmla="*/ 251460 h 5109913"/>
              <a:gd name="connsiteX9" fmla="*/ 552099 w 552099"/>
              <a:gd name="connsiteY9" fmla="*/ 5109913 h 5109913"/>
              <a:gd name="connsiteX0" fmla="*/ 14979 w 567078"/>
              <a:gd name="connsiteY0" fmla="*/ 5016061 h 5109913"/>
              <a:gd name="connsiteX1" fmla="*/ 14979 w 567078"/>
              <a:gd name="connsiteY1" fmla="*/ 5016061 h 5109913"/>
              <a:gd name="connsiteX2" fmla="*/ 5903 w 567078"/>
              <a:gd name="connsiteY2" fmla="*/ 4987363 h 5109913"/>
              <a:gd name="connsiteX3" fmla="*/ 14979 w 567078"/>
              <a:gd name="connsiteY3" fmla="*/ 251460 h 5109913"/>
              <a:gd name="connsiteX4" fmla="*/ 88630 w 567078"/>
              <a:gd name="connsiteY4" fmla="*/ 73651 h 5109913"/>
              <a:gd name="connsiteX5" fmla="*/ 266439 w 567078"/>
              <a:gd name="connsiteY5" fmla="*/ 0 h 5109913"/>
              <a:gd name="connsiteX6" fmla="*/ 266439 w 567078"/>
              <a:gd name="connsiteY6" fmla="*/ 0 h 5109913"/>
              <a:gd name="connsiteX7" fmla="*/ 444248 w 567078"/>
              <a:gd name="connsiteY7" fmla="*/ 73651 h 5109913"/>
              <a:gd name="connsiteX8" fmla="*/ 517899 w 567078"/>
              <a:gd name="connsiteY8" fmla="*/ 251460 h 5109913"/>
              <a:gd name="connsiteX9" fmla="*/ 567078 w 567078"/>
              <a:gd name="connsiteY9" fmla="*/ 5109913 h 5109913"/>
              <a:gd name="connsiteX0" fmla="*/ 0 w 552099"/>
              <a:gd name="connsiteY0" fmla="*/ 5016061 h 5109913"/>
              <a:gd name="connsiteX1" fmla="*/ 0 w 552099"/>
              <a:gd name="connsiteY1" fmla="*/ 5016061 h 5109913"/>
              <a:gd name="connsiteX2" fmla="*/ 0 w 552099"/>
              <a:gd name="connsiteY2" fmla="*/ 251460 h 5109913"/>
              <a:gd name="connsiteX3" fmla="*/ 73651 w 552099"/>
              <a:gd name="connsiteY3" fmla="*/ 73651 h 5109913"/>
              <a:gd name="connsiteX4" fmla="*/ 251460 w 552099"/>
              <a:gd name="connsiteY4" fmla="*/ 0 h 5109913"/>
              <a:gd name="connsiteX5" fmla="*/ 251460 w 552099"/>
              <a:gd name="connsiteY5" fmla="*/ 0 h 5109913"/>
              <a:gd name="connsiteX6" fmla="*/ 429269 w 552099"/>
              <a:gd name="connsiteY6" fmla="*/ 73651 h 5109913"/>
              <a:gd name="connsiteX7" fmla="*/ 502920 w 552099"/>
              <a:gd name="connsiteY7" fmla="*/ 251460 h 5109913"/>
              <a:gd name="connsiteX8" fmla="*/ 552099 w 552099"/>
              <a:gd name="connsiteY8" fmla="*/ 5109913 h 5109913"/>
              <a:gd name="connsiteX0" fmla="*/ 0 w 558409"/>
              <a:gd name="connsiteY0" fmla="*/ 5016061 h 5070028"/>
              <a:gd name="connsiteX1" fmla="*/ 0 w 558409"/>
              <a:gd name="connsiteY1" fmla="*/ 5016061 h 5070028"/>
              <a:gd name="connsiteX2" fmla="*/ 0 w 558409"/>
              <a:gd name="connsiteY2" fmla="*/ 251460 h 5070028"/>
              <a:gd name="connsiteX3" fmla="*/ 73651 w 558409"/>
              <a:gd name="connsiteY3" fmla="*/ 73651 h 5070028"/>
              <a:gd name="connsiteX4" fmla="*/ 251460 w 558409"/>
              <a:gd name="connsiteY4" fmla="*/ 0 h 5070028"/>
              <a:gd name="connsiteX5" fmla="*/ 251460 w 558409"/>
              <a:gd name="connsiteY5" fmla="*/ 0 h 5070028"/>
              <a:gd name="connsiteX6" fmla="*/ 429269 w 558409"/>
              <a:gd name="connsiteY6" fmla="*/ 73651 h 5070028"/>
              <a:gd name="connsiteX7" fmla="*/ 502920 w 558409"/>
              <a:gd name="connsiteY7" fmla="*/ 251460 h 5070028"/>
              <a:gd name="connsiteX8" fmla="*/ 558409 w 558409"/>
              <a:gd name="connsiteY8" fmla="*/ 5070028 h 5070028"/>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7986 w 552099"/>
              <a:gd name="connsiteY2" fmla="*/ 5032128 h 5109912"/>
              <a:gd name="connsiteX3" fmla="*/ 0 w 552099"/>
              <a:gd name="connsiteY3" fmla="*/ 251460 h 5109912"/>
              <a:gd name="connsiteX4" fmla="*/ 73651 w 552099"/>
              <a:gd name="connsiteY4" fmla="*/ 73651 h 5109912"/>
              <a:gd name="connsiteX5" fmla="*/ 251460 w 552099"/>
              <a:gd name="connsiteY5" fmla="*/ 0 h 5109912"/>
              <a:gd name="connsiteX6" fmla="*/ 251460 w 552099"/>
              <a:gd name="connsiteY6" fmla="*/ 0 h 5109912"/>
              <a:gd name="connsiteX7" fmla="*/ 429269 w 552099"/>
              <a:gd name="connsiteY7" fmla="*/ 73651 h 5109912"/>
              <a:gd name="connsiteX8" fmla="*/ 502920 w 552099"/>
              <a:gd name="connsiteY8" fmla="*/ 251460 h 5109912"/>
              <a:gd name="connsiteX9" fmla="*/ 552099 w 552099"/>
              <a:gd name="connsiteY9"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0 w 552099"/>
              <a:gd name="connsiteY1" fmla="*/ 5016061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0 w 552099"/>
              <a:gd name="connsiteY0" fmla="*/ 5016061 h 5109912"/>
              <a:gd name="connsiteX1" fmla="*/ 328 w 552099"/>
              <a:gd name="connsiteY1" fmla="*/ 2862849 h 5109912"/>
              <a:gd name="connsiteX2" fmla="*/ 0 w 552099"/>
              <a:gd name="connsiteY2" fmla="*/ 251460 h 5109912"/>
              <a:gd name="connsiteX3" fmla="*/ 73651 w 552099"/>
              <a:gd name="connsiteY3" fmla="*/ 73651 h 5109912"/>
              <a:gd name="connsiteX4" fmla="*/ 251460 w 552099"/>
              <a:gd name="connsiteY4" fmla="*/ 0 h 5109912"/>
              <a:gd name="connsiteX5" fmla="*/ 251460 w 552099"/>
              <a:gd name="connsiteY5" fmla="*/ 0 h 5109912"/>
              <a:gd name="connsiteX6" fmla="*/ 429269 w 552099"/>
              <a:gd name="connsiteY6" fmla="*/ 73651 h 5109912"/>
              <a:gd name="connsiteX7" fmla="*/ 502920 w 552099"/>
              <a:gd name="connsiteY7" fmla="*/ 251460 h 5109912"/>
              <a:gd name="connsiteX8" fmla="*/ 552099 w 552099"/>
              <a:gd name="connsiteY8" fmla="*/ 5109912 h 5109912"/>
              <a:gd name="connsiteX0" fmla="*/ 328 w 552099"/>
              <a:gd name="connsiteY0" fmla="*/ 2862849 h 5109912"/>
              <a:gd name="connsiteX1" fmla="*/ 0 w 552099"/>
              <a:gd name="connsiteY1" fmla="*/ 251460 h 5109912"/>
              <a:gd name="connsiteX2" fmla="*/ 73651 w 552099"/>
              <a:gd name="connsiteY2" fmla="*/ 73651 h 5109912"/>
              <a:gd name="connsiteX3" fmla="*/ 251460 w 552099"/>
              <a:gd name="connsiteY3" fmla="*/ 0 h 5109912"/>
              <a:gd name="connsiteX4" fmla="*/ 251460 w 552099"/>
              <a:gd name="connsiteY4" fmla="*/ 0 h 5109912"/>
              <a:gd name="connsiteX5" fmla="*/ 429269 w 552099"/>
              <a:gd name="connsiteY5" fmla="*/ 73651 h 5109912"/>
              <a:gd name="connsiteX6" fmla="*/ 502920 w 552099"/>
              <a:gd name="connsiteY6" fmla="*/ 251460 h 5109912"/>
              <a:gd name="connsiteX7" fmla="*/ 552099 w 552099"/>
              <a:gd name="connsiteY7" fmla="*/ 5109912 h 5109912"/>
              <a:gd name="connsiteX0" fmla="*/ 328 w 543353"/>
              <a:gd name="connsiteY0" fmla="*/ 2862849 h 2928006"/>
              <a:gd name="connsiteX1" fmla="*/ 0 w 543353"/>
              <a:gd name="connsiteY1" fmla="*/ 251460 h 2928006"/>
              <a:gd name="connsiteX2" fmla="*/ 73651 w 543353"/>
              <a:gd name="connsiteY2" fmla="*/ 73651 h 2928006"/>
              <a:gd name="connsiteX3" fmla="*/ 251460 w 543353"/>
              <a:gd name="connsiteY3" fmla="*/ 0 h 2928006"/>
              <a:gd name="connsiteX4" fmla="*/ 251460 w 543353"/>
              <a:gd name="connsiteY4" fmla="*/ 0 h 2928006"/>
              <a:gd name="connsiteX5" fmla="*/ 429269 w 543353"/>
              <a:gd name="connsiteY5" fmla="*/ 73651 h 2928006"/>
              <a:gd name="connsiteX6" fmla="*/ 502920 w 543353"/>
              <a:gd name="connsiteY6" fmla="*/ 251460 h 2928006"/>
              <a:gd name="connsiteX7" fmla="*/ 543353 w 543353"/>
              <a:gd name="connsiteY7" fmla="*/ 2928006 h 2928006"/>
              <a:gd name="connsiteX0" fmla="*/ 328 w 537043"/>
              <a:gd name="connsiteY0" fmla="*/ 2862849 h 2967890"/>
              <a:gd name="connsiteX1" fmla="*/ 0 w 537043"/>
              <a:gd name="connsiteY1" fmla="*/ 251460 h 2967890"/>
              <a:gd name="connsiteX2" fmla="*/ 73651 w 537043"/>
              <a:gd name="connsiteY2" fmla="*/ 73651 h 2967890"/>
              <a:gd name="connsiteX3" fmla="*/ 251460 w 537043"/>
              <a:gd name="connsiteY3" fmla="*/ 0 h 2967890"/>
              <a:gd name="connsiteX4" fmla="*/ 251460 w 537043"/>
              <a:gd name="connsiteY4" fmla="*/ 0 h 2967890"/>
              <a:gd name="connsiteX5" fmla="*/ 429269 w 537043"/>
              <a:gd name="connsiteY5" fmla="*/ 73651 h 2967890"/>
              <a:gd name="connsiteX6" fmla="*/ 502920 w 537043"/>
              <a:gd name="connsiteY6" fmla="*/ 251460 h 2967890"/>
              <a:gd name="connsiteX7" fmla="*/ 537043 w 537043"/>
              <a:gd name="connsiteY7" fmla="*/ 2967890 h 2967890"/>
              <a:gd name="connsiteX0" fmla="*/ 328 w 528237"/>
              <a:gd name="connsiteY0" fmla="*/ 2862849 h 2951509"/>
              <a:gd name="connsiteX1" fmla="*/ 0 w 528237"/>
              <a:gd name="connsiteY1" fmla="*/ 251460 h 2951509"/>
              <a:gd name="connsiteX2" fmla="*/ 73651 w 528237"/>
              <a:gd name="connsiteY2" fmla="*/ 73651 h 2951509"/>
              <a:gd name="connsiteX3" fmla="*/ 251460 w 528237"/>
              <a:gd name="connsiteY3" fmla="*/ 0 h 2951509"/>
              <a:gd name="connsiteX4" fmla="*/ 251460 w 528237"/>
              <a:gd name="connsiteY4" fmla="*/ 0 h 2951509"/>
              <a:gd name="connsiteX5" fmla="*/ 429269 w 528237"/>
              <a:gd name="connsiteY5" fmla="*/ 73651 h 2951509"/>
              <a:gd name="connsiteX6" fmla="*/ 502920 w 528237"/>
              <a:gd name="connsiteY6" fmla="*/ 251460 h 2951509"/>
              <a:gd name="connsiteX7" fmla="*/ 524305 w 528237"/>
              <a:gd name="connsiteY7" fmla="*/ 2951509 h 2951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237" h="2951509">
                <a:moveTo>
                  <a:pt x="328" y="2862849"/>
                </a:moveTo>
                <a:cubicBezTo>
                  <a:pt x="219" y="1992386"/>
                  <a:pt x="109" y="1121923"/>
                  <a:pt x="0" y="251460"/>
                </a:cubicBezTo>
                <a:cubicBezTo>
                  <a:pt x="0" y="184769"/>
                  <a:pt x="26493" y="120809"/>
                  <a:pt x="73651" y="73651"/>
                </a:cubicBezTo>
                <a:cubicBezTo>
                  <a:pt x="120809" y="26493"/>
                  <a:pt x="184769" y="0"/>
                  <a:pt x="251460" y="0"/>
                </a:cubicBezTo>
                <a:lnTo>
                  <a:pt x="251460" y="0"/>
                </a:lnTo>
                <a:cubicBezTo>
                  <a:pt x="318151" y="0"/>
                  <a:pt x="382111" y="26493"/>
                  <a:pt x="429269" y="73651"/>
                </a:cubicBezTo>
                <a:cubicBezTo>
                  <a:pt x="476427" y="120809"/>
                  <a:pt x="502920" y="184769"/>
                  <a:pt x="502920" y="251460"/>
                </a:cubicBezTo>
                <a:cubicBezTo>
                  <a:pt x="528237" y="1864408"/>
                  <a:pt x="505702" y="918020"/>
                  <a:pt x="524305" y="2951509"/>
                </a:cubicBezTo>
              </a:path>
            </a:pathLst>
          </a:custGeom>
          <a:solidFill>
            <a:schemeClr val="accent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ctrTitle"/>
          </p:nvPr>
        </p:nvSpPr>
        <p:spPr>
          <a:xfrm rot="21042312">
            <a:off x="1248863" y="3564661"/>
            <a:ext cx="7324068" cy="1612607"/>
          </a:xfrm>
        </p:spPr>
        <p:txBody>
          <a:bodyPr anchor="b" anchorCtr="0">
            <a:noAutofit/>
          </a:bodyPr>
          <a:lstStyle>
            <a:lvl1pPr algn="l">
              <a:defRPr sz="4600">
                <a:solidFill>
                  <a:schemeClr val="bg1"/>
                </a:solidFill>
              </a:defRPr>
            </a:lvl1pPr>
          </a:lstStyle>
          <a:p>
            <a:r>
              <a:rPr lang="en-US" smtClean="0"/>
              <a:t>Click to edit Master title style</a:t>
            </a:r>
            <a:endParaRPr/>
          </a:p>
        </p:txBody>
      </p:sp>
      <p:sp>
        <p:nvSpPr>
          <p:cNvPr id="30" name="Picture Placeholder 2"/>
          <p:cNvSpPr>
            <a:spLocks noGrp="1"/>
          </p:cNvSpPr>
          <p:nvPr>
            <p:ph type="pic" idx="13"/>
          </p:nvPr>
        </p:nvSpPr>
        <p:spPr>
          <a:xfrm rot="21068552">
            <a:off x="914505" y="836686"/>
            <a:ext cx="3923711" cy="2804658"/>
          </a:xfrm>
          <a:prstGeom prst="roundRect">
            <a:avLst>
              <a:gd name="adj" fmla="val 7476"/>
            </a:avLst>
          </a:prstGeom>
          <a:ln w="63500">
            <a:solidFill>
              <a:schemeClr val="accent2"/>
            </a:solidFill>
          </a:ln>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58" name="Rectangle 57"/>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6" name="Subtitle 2"/>
          <p:cNvSpPr>
            <a:spLocks noGrp="1"/>
          </p:cNvSpPr>
          <p:nvPr>
            <p:ph type="subTitle" idx="1"/>
          </p:nvPr>
        </p:nvSpPr>
        <p:spPr>
          <a:xfrm rot="21060000">
            <a:off x="2550459" y="4990824"/>
            <a:ext cx="6400800" cy="914400"/>
          </a:xfrm>
        </p:spPr>
        <p:txBody>
          <a:bodyPr anchor="ctr" anchorCtr="0">
            <a:normAutofit/>
          </a:bodyPr>
          <a:lstStyle>
            <a:lvl1pPr marL="0" indent="0" algn="l">
              <a:spcAft>
                <a:spcPts val="0"/>
              </a:spcAft>
              <a:buNone/>
              <a:defRPr sz="2400">
                <a:solidFill>
                  <a:schemeClr val="bg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SectionHeaderOverlay.png"/>
          <p:cNvPicPr>
            <a:picLocks noChangeAspect="1"/>
          </p:cNvPicPr>
          <p:nvPr/>
        </p:nvPicPr>
        <p:blipFill>
          <a:blip r:embed="rId2"/>
          <a:stretch>
            <a:fillRect/>
          </a:stretch>
        </p:blipFill>
        <p:spPr>
          <a:xfrm>
            <a:off x="0" y="0"/>
            <a:ext cx="9144000" cy="6858000"/>
          </a:xfrm>
          <a:prstGeom prst="rect">
            <a:avLst/>
          </a:prstGeom>
        </p:spPr>
      </p:pic>
      <p:sp>
        <p:nvSpPr>
          <p:cNvPr id="43" name="Freeform 42"/>
          <p:cNvSpPr/>
          <p:nvPr/>
        </p:nvSpPr>
        <p:spPr>
          <a:xfrm rot="4809906">
            <a:off x="3408662" y="1817251"/>
            <a:ext cx="1100209" cy="8104720"/>
          </a:xfrm>
          <a:custGeom>
            <a:avLst/>
            <a:gdLst>
              <a:gd name="connsiteX0" fmla="*/ 533400 w 1066800"/>
              <a:gd name="connsiteY0" fmla="*/ 0 h 8120268"/>
              <a:gd name="connsiteX1" fmla="*/ 533400 w 1066800"/>
              <a:gd name="connsiteY1" fmla="*/ 0 h 8120268"/>
              <a:gd name="connsiteX2" fmla="*/ 910571 w 1066800"/>
              <a:gd name="connsiteY2" fmla="*/ 156230 h 8120268"/>
              <a:gd name="connsiteX3" fmla="*/ 1066800 w 1066800"/>
              <a:gd name="connsiteY3" fmla="*/ 533401 h 8120268"/>
              <a:gd name="connsiteX4" fmla="*/ 1066800 w 1066800"/>
              <a:gd name="connsiteY4" fmla="*/ 8120268 h 8120268"/>
              <a:gd name="connsiteX5" fmla="*/ 1066800 w 1066800"/>
              <a:gd name="connsiteY5" fmla="*/ 8120268 h 8120268"/>
              <a:gd name="connsiteX6" fmla="*/ 1066800 w 1066800"/>
              <a:gd name="connsiteY6" fmla="*/ 8120268 h 8120268"/>
              <a:gd name="connsiteX7" fmla="*/ 0 w 1066800"/>
              <a:gd name="connsiteY7" fmla="*/ 8120268 h 8120268"/>
              <a:gd name="connsiteX8" fmla="*/ 0 w 1066800"/>
              <a:gd name="connsiteY8" fmla="*/ 8120268 h 8120268"/>
              <a:gd name="connsiteX9" fmla="*/ 0 w 1066800"/>
              <a:gd name="connsiteY9" fmla="*/ 8120268 h 8120268"/>
              <a:gd name="connsiteX10" fmla="*/ 0 w 1066800"/>
              <a:gd name="connsiteY10" fmla="*/ 533400 h 8120268"/>
              <a:gd name="connsiteX11" fmla="*/ 156230 w 1066800"/>
              <a:gd name="connsiteY11" fmla="*/ 156229 h 8120268"/>
              <a:gd name="connsiteX12" fmla="*/ 533401 w 1066800"/>
              <a:gd name="connsiteY12" fmla="*/ 0 h 8120268"/>
              <a:gd name="connsiteX13" fmla="*/ 533400 w 1066800"/>
              <a:gd name="connsiteY13" fmla="*/ 0 h 8120268"/>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09411"/>
              <a:gd name="connsiteY0" fmla="*/ 602505 h 8722773"/>
              <a:gd name="connsiteX1" fmla="*/ 533400 w 1109411"/>
              <a:gd name="connsiteY1" fmla="*/ 602505 h 8722773"/>
              <a:gd name="connsiteX2" fmla="*/ 910571 w 1109411"/>
              <a:gd name="connsiteY2" fmla="*/ 758735 h 8722773"/>
              <a:gd name="connsiteX3" fmla="*/ 1066800 w 1109411"/>
              <a:gd name="connsiteY3" fmla="*/ 1135906 h 8722773"/>
              <a:gd name="connsiteX4" fmla="*/ 1109048 w 1109411"/>
              <a:gd name="connsiteY4" fmla="*/ 7478466 h 8722773"/>
              <a:gd name="connsiteX5" fmla="*/ 1066800 w 1109411"/>
              <a:gd name="connsiteY5" fmla="*/ 8722773 h 8722773"/>
              <a:gd name="connsiteX6" fmla="*/ 1066800 w 1109411"/>
              <a:gd name="connsiteY6" fmla="*/ 8722773 h 8722773"/>
              <a:gd name="connsiteX7" fmla="*/ 1066800 w 1109411"/>
              <a:gd name="connsiteY7" fmla="*/ 8722773 h 8722773"/>
              <a:gd name="connsiteX8" fmla="*/ 0 w 1109411"/>
              <a:gd name="connsiteY8" fmla="*/ 8722773 h 8722773"/>
              <a:gd name="connsiteX9" fmla="*/ 0 w 1109411"/>
              <a:gd name="connsiteY9" fmla="*/ 8722773 h 8722773"/>
              <a:gd name="connsiteX10" fmla="*/ 0 w 1109411"/>
              <a:gd name="connsiteY10" fmla="*/ 8722773 h 8722773"/>
              <a:gd name="connsiteX11" fmla="*/ 0 w 1109411"/>
              <a:gd name="connsiteY11" fmla="*/ 1135905 h 8722773"/>
              <a:gd name="connsiteX12" fmla="*/ 156230 w 1109411"/>
              <a:gd name="connsiteY12" fmla="*/ 758734 h 8722773"/>
              <a:gd name="connsiteX13" fmla="*/ 533401 w 1109411"/>
              <a:gd name="connsiteY13" fmla="*/ 602505 h 8722773"/>
              <a:gd name="connsiteX14" fmla="*/ 533400 w 1109411"/>
              <a:gd name="connsiteY14" fmla="*/ 602505 h 8722773"/>
              <a:gd name="connsiteX0" fmla="*/ 533400 w 1128952"/>
              <a:gd name="connsiteY0" fmla="*/ 602505 h 8722773"/>
              <a:gd name="connsiteX1" fmla="*/ 533400 w 1128952"/>
              <a:gd name="connsiteY1" fmla="*/ 602505 h 8722773"/>
              <a:gd name="connsiteX2" fmla="*/ 910571 w 1128952"/>
              <a:gd name="connsiteY2" fmla="*/ 758735 h 8722773"/>
              <a:gd name="connsiteX3" fmla="*/ 1066800 w 1128952"/>
              <a:gd name="connsiteY3" fmla="*/ 1135906 h 8722773"/>
              <a:gd name="connsiteX4" fmla="*/ 1109048 w 1128952"/>
              <a:gd name="connsiteY4" fmla="*/ 7478466 h 8722773"/>
              <a:gd name="connsiteX5" fmla="*/ 1066800 w 1128952"/>
              <a:gd name="connsiteY5" fmla="*/ 8722773 h 8722773"/>
              <a:gd name="connsiteX6" fmla="*/ 1066800 w 1128952"/>
              <a:gd name="connsiteY6" fmla="*/ 8722773 h 8722773"/>
              <a:gd name="connsiteX7" fmla="*/ 1066800 w 1128952"/>
              <a:gd name="connsiteY7" fmla="*/ 8722773 h 8722773"/>
              <a:gd name="connsiteX8" fmla="*/ 0 w 1128952"/>
              <a:gd name="connsiteY8" fmla="*/ 8722773 h 8722773"/>
              <a:gd name="connsiteX9" fmla="*/ 0 w 1128952"/>
              <a:gd name="connsiteY9" fmla="*/ 8722773 h 8722773"/>
              <a:gd name="connsiteX10" fmla="*/ 0 w 1128952"/>
              <a:gd name="connsiteY10" fmla="*/ 8722773 h 8722773"/>
              <a:gd name="connsiteX11" fmla="*/ 0 w 1128952"/>
              <a:gd name="connsiteY11" fmla="*/ 1135905 h 8722773"/>
              <a:gd name="connsiteX12" fmla="*/ 156230 w 1128952"/>
              <a:gd name="connsiteY12" fmla="*/ 758734 h 8722773"/>
              <a:gd name="connsiteX13" fmla="*/ 533401 w 1128952"/>
              <a:gd name="connsiteY13" fmla="*/ 602505 h 8722773"/>
              <a:gd name="connsiteX14" fmla="*/ 533400 w 1128952"/>
              <a:gd name="connsiteY14" fmla="*/ 602505 h 8722773"/>
              <a:gd name="connsiteX0" fmla="*/ 533400 w 1109048"/>
              <a:gd name="connsiteY0" fmla="*/ 602505 h 8722773"/>
              <a:gd name="connsiteX1" fmla="*/ 533400 w 1109048"/>
              <a:gd name="connsiteY1" fmla="*/ 602505 h 8722773"/>
              <a:gd name="connsiteX2" fmla="*/ 910571 w 1109048"/>
              <a:gd name="connsiteY2" fmla="*/ 758735 h 8722773"/>
              <a:gd name="connsiteX3" fmla="*/ 1066800 w 1109048"/>
              <a:gd name="connsiteY3" fmla="*/ 1135906 h 8722773"/>
              <a:gd name="connsiteX4" fmla="*/ 1109048 w 1109048"/>
              <a:gd name="connsiteY4" fmla="*/ 7478466 h 8722773"/>
              <a:gd name="connsiteX5" fmla="*/ 1066800 w 1109048"/>
              <a:gd name="connsiteY5" fmla="*/ 8722773 h 8722773"/>
              <a:gd name="connsiteX6" fmla="*/ 1066800 w 1109048"/>
              <a:gd name="connsiteY6" fmla="*/ 8722773 h 8722773"/>
              <a:gd name="connsiteX7" fmla="*/ 1066800 w 1109048"/>
              <a:gd name="connsiteY7" fmla="*/ 8722773 h 8722773"/>
              <a:gd name="connsiteX8" fmla="*/ 0 w 1109048"/>
              <a:gd name="connsiteY8" fmla="*/ 8722773 h 8722773"/>
              <a:gd name="connsiteX9" fmla="*/ 0 w 1109048"/>
              <a:gd name="connsiteY9" fmla="*/ 8722773 h 8722773"/>
              <a:gd name="connsiteX10" fmla="*/ 0 w 1109048"/>
              <a:gd name="connsiteY10" fmla="*/ 8722773 h 8722773"/>
              <a:gd name="connsiteX11" fmla="*/ 0 w 1109048"/>
              <a:gd name="connsiteY11" fmla="*/ 1135905 h 8722773"/>
              <a:gd name="connsiteX12" fmla="*/ 156230 w 1109048"/>
              <a:gd name="connsiteY12" fmla="*/ 758734 h 8722773"/>
              <a:gd name="connsiteX13" fmla="*/ 533401 w 1109048"/>
              <a:gd name="connsiteY13" fmla="*/ 602505 h 8722773"/>
              <a:gd name="connsiteX14" fmla="*/ 533400 w 1109048"/>
              <a:gd name="connsiteY14" fmla="*/ 602505 h 8722773"/>
              <a:gd name="connsiteX0" fmla="*/ 533400 w 1109048"/>
              <a:gd name="connsiteY0" fmla="*/ 602799 h 8723067"/>
              <a:gd name="connsiteX1" fmla="*/ 533400 w 1109048"/>
              <a:gd name="connsiteY1" fmla="*/ 602799 h 8723067"/>
              <a:gd name="connsiteX2" fmla="*/ 910571 w 1109048"/>
              <a:gd name="connsiteY2" fmla="*/ 759029 h 8723067"/>
              <a:gd name="connsiteX3" fmla="*/ 1066800 w 1109048"/>
              <a:gd name="connsiteY3" fmla="*/ 1136200 h 8723067"/>
              <a:gd name="connsiteX4" fmla="*/ 1109048 w 1109048"/>
              <a:gd name="connsiteY4" fmla="*/ 7478760 h 8723067"/>
              <a:gd name="connsiteX5" fmla="*/ 1066800 w 1109048"/>
              <a:gd name="connsiteY5" fmla="*/ 8723067 h 8723067"/>
              <a:gd name="connsiteX6" fmla="*/ 1066800 w 1109048"/>
              <a:gd name="connsiteY6" fmla="*/ 8723067 h 8723067"/>
              <a:gd name="connsiteX7" fmla="*/ 1066800 w 1109048"/>
              <a:gd name="connsiteY7" fmla="*/ 8723067 h 8723067"/>
              <a:gd name="connsiteX8" fmla="*/ 0 w 1109048"/>
              <a:gd name="connsiteY8" fmla="*/ 8723067 h 8723067"/>
              <a:gd name="connsiteX9" fmla="*/ 0 w 1109048"/>
              <a:gd name="connsiteY9" fmla="*/ 8723067 h 8723067"/>
              <a:gd name="connsiteX10" fmla="*/ 0 w 1109048"/>
              <a:gd name="connsiteY10" fmla="*/ 8723067 h 8723067"/>
              <a:gd name="connsiteX11" fmla="*/ 0 w 1109048"/>
              <a:gd name="connsiteY11" fmla="*/ 1136199 h 8723067"/>
              <a:gd name="connsiteX12" fmla="*/ 156230 w 1109048"/>
              <a:gd name="connsiteY12" fmla="*/ 759028 h 8723067"/>
              <a:gd name="connsiteX13" fmla="*/ 533401 w 1109048"/>
              <a:gd name="connsiteY13" fmla="*/ 602799 h 8723067"/>
              <a:gd name="connsiteX14" fmla="*/ 533400 w 1109048"/>
              <a:gd name="connsiteY14" fmla="*/ 602799 h 8723067"/>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66800 w 1109048"/>
              <a:gd name="connsiteY7" fmla="*/ 8120268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1084010 w 1109048"/>
              <a:gd name="connsiteY7" fmla="*/ 8053661 h 8120268"/>
              <a:gd name="connsiteX8" fmla="*/ 852372 w 1109048"/>
              <a:gd name="connsiteY8" fmla="*/ 8083096 h 8120268"/>
              <a:gd name="connsiteX9" fmla="*/ 0 w 1109048"/>
              <a:gd name="connsiteY9" fmla="*/ 8120268 h 8120268"/>
              <a:gd name="connsiteX10" fmla="*/ 0 w 1109048"/>
              <a:gd name="connsiteY10" fmla="*/ 8120268 h 8120268"/>
              <a:gd name="connsiteX11" fmla="*/ 0 w 1109048"/>
              <a:gd name="connsiteY11" fmla="*/ 8120268 h 8120268"/>
              <a:gd name="connsiteX12" fmla="*/ 0 w 1109048"/>
              <a:gd name="connsiteY12" fmla="*/ 533400 h 8120268"/>
              <a:gd name="connsiteX13" fmla="*/ 156230 w 1109048"/>
              <a:gd name="connsiteY13" fmla="*/ 156229 h 8120268"/>
              <a:gd name="connsiteX14" fmla="*/ 533401 w 1109048"/>
              <a:gd name="connsiteY14" fmla="*/ 0 h 8120268"/>
              <a:gd name="connsiteX15" fmla="*/ 533400 w 1109048"/>
              <a:gd name="connsiteY15"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1066800 w 1109048"/>
              <a:gd name="connsiteY6" fmla="*/ 8120268 h 8120268"/>
              <a:gd name="connsiteX7" fmla="*/ 852372 w 1109048"/>
              <a:gd name="connsiteY7" fmla="*/ 8083096 h 8120268"/>
              <a:gd name="connsiteX8" fmla="*/ 0 w 1109048"/>
              <a:gd name="connsiteY8" fmla="*/ 8120268 h 8120268"/>
              <a:gd name="connsiteX9" fmla="*/ 0 w 1109048"/>
              <a:gd name="connsiteY9" fmla="*/ 8120268 h 8120268"/>
              <a:gd name="connsiteX10" fmla="*/ 0 w 1109048"/>
              <a:gd name="connsiteY10" fmla="*/ 8120268 h 8120268"/>
              <a:gd name="connsiteX11" fmla="*/ 0 w 1109048"/>
              <a:gd name="connsiteY11" fmla="*/ 533400 h 8120268"/>
              <a:gd name="connsiteX12" fmla="*/ 156230 w 1109048"/>
              <a:gd name="connsiteY12" fmla="*/ 156229 h 8120268"/>
              <a:gd name="connsiteX13" fmla="*/ 533401 w 1109048"/>
              <a:gd name="connsiteY13" fmla="*/ 0 h 8120268"/>
              <a:gd name="connsiteX14" fmla="*/ 533400 w 1109048"/>
              <a:gd name="connsiteY14"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1066800 w 1109048"/>
              <a:gd name="connsiteY5" fmla="*/ 8120268 h 8120268"/>
              <a:gd name="connsiteX6" fmla="*/ 852372 w 1109048"/>
              <a:gd name="connsiteY6" fmla="*/ 8083096 h 8120268"/>
              <a:gd name="connsiteX7" fmla="*/ 0 w 1109048"/>
              <a:gd name="connsiteY7" fmla="*/ 8120268 h 8120268"/>
              <a:gd name="connsiteX8" fmla="*/ 0 w 1109048"/>
              <a:gd name="connsiteY8" fmla="*/ 8120268 h 8120268"/>
              <a:gd name="connsiteX9" fmla="*/ 0 w 1109048"/>
              <a:gd name="connsiteY9" fmla="*/ 8120268 h 8120268"/>
              <a:gd name="connsiteX10" fmla="*/ 0 w 1109048"/>
              <a:gd name="connsiteY10" fmla="*/ 533400 h 8120268"/>
              <a:gd name="connsiteX11" fmla="*/ 156230 w 1109048"/>
              <a:gd name="connsiteY11" fmla="*/ 156229 h 8120268"/>
              <a:gd name="connsiteX12" fmla="*/ 533401 w 1109048"/>
              <a:gd name="connsiteY12" fmla="*/ 0 h 8120268"/>
              <a:gd name="connsiteX13" fmla="*/ 533400 w 1109048"/>
              <a:gd name="connsiteY13"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0 w 1109048"/>
              <a:gd name="connsiteY8" fmla="*/ 8120268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0 w 1109048"/>
              <a:gd name="connsiteY7" fmla="*/ 8120268 h 8120268"/>
              <a:gd name="connsiteX8" fmla="*/ 17782 w 1109048"/>
              <a:gd name="connsiteY8" fmla="*/ 7974865 h 8120268"/>
              <a:gd name="connsiteX9" fmla="*/ 0 w 1109048"/>
              <a:gd name="connsiteY9" fmla="*/ 533400 h 8120268"/>
              <a:gd name="connsiteX10" fmla="*/ 156230 w 1109048"/>
              <a:gd name="connsiteY10" fmla="*/ 156229 h 8120268"/>
              <a:gd name="connsiteX11" fmla="*/ 533401 w 1109048"/>
              <a:gd name="connsiteY11" fmla="*/ 0 h 8120268"/>
              <a:gd name="connsiteX12" fmla="*/ 533400 w 1109048"/>
              <a:gd name="connsiteY12" fmla="*/ 0 h 8120268"/>
              <a:gd name="connsiteX0" fmla="*/ 533400 w 1109048"/>
              <a:gd name="connsiteY0" fmla="*/ 0 h 8120268"/>
              <a:gd name="connsiteX1" fmla="*/ 533400 w 1109048"/>
              <a:gd name="connsiteY1" fmla="*/ 0 h 8120268"/>
              <a:gd name="connsiteX2" fmla="*/ 910571 w 1109048"/>
              <a:gd name="connsiteY2" fmla="*/ 156230 h 8120268"/>
              <a:gd name="connsiteX3" fmla="*/ 1066800 w 1109048"/>
              <a:gd name="connsiteY3" fmla="*/ 533401 h 8120268"/>
              <a:gd name="connsiteX4" fmla="*/ 1109048 w 1109048"/>
              <a:gd name="connsiteY4" fmla="*/ 6875961 h 8120268"/>
              <a:gd name="connsiteX5" fmla="*/ 852372 w 1109048"/>
              <a:gd name="connsiteY5" fmla="*/ 8083096 h 8120268"/>
              <a:gd name="connsiteX6" fmla="*/ 0 w 1109048"/>
              <a:gd name="connsiteY6" fmla="*/ 8120268 h 8120268"/>
              <a:gd name="connsiteX7" fmla="*/ 17782 w 1109048"/>
              <a:gd name="connsiteY7" fmla="*/ 7974865 h 8120268"/>
              <a:gd name="connsiteX8" fmla="*/ 0 w 1109048"/>
              <a:gd name="connsiteY8" fmla="*/ 533400 h 8120268"/>
              <a:gd name="connsiteX9" fmla="*/ 156230 w 1109048"/>
              <a:gd name="connsiteY9" fmla="*/ 156229 h 8120268"/>
              <a:gd name="connsiteX10" fmla="*/ 533401 w 1109048"/>
              <a:gd name="connsiteY10" fmla="*/ 0 h 8120268"/>
              <a:gd name="connsiteX11" fmla="*/ 533400 w 1109048"/>
              <a:gd name="connsiteY11" fmla="*/ 0 h 8120268"/>
              <a:gd name="connsiteX0" fmla="*/ 533400 w 1109048"/>
              <a:gd name="connsiteY0" fmla="*/ 0 h 8083096"/>
              <a:gd name="connsiteX1" fmla="*/ 533400 w 1109048"/>
              <a:gd name="connsiteY1" fmla="*/ 0 h 8083096"/>
              <a:gd name="connsiteX2" fmla="*/ 910571 w 1109048"/>
              <a:gd name="connsiteY2" fmla="*/ 156230 h 8083096"/>
              <a:gd name="connsiteX3" fmla="*/ 1066800 w 1109048"/>
              <a:gd name="connsiteY3" fmla="*/ 533401 h 8083096"/>
              <a:gd name="connsiteX4" fmla="*/ 1109048 w 1109048"/>
              <a:gd name="connsiteY4" fmla="*/ 6875961 h 8083096"/>
              <a:gd name="connsiteX5" fmla="*/ 852372 w 1109048"/>
              <a:gd name="connsiteY5" fmla="*/ 8083096 h 8083096"/>
              <a:gd name="connsiteX6" fmla="*/ 17782 w 1109048"/>
              <a:gd name="connsiteY6" fmla="*/ 7974865 h 8083096"/>
              <a:gd name="connsiteX7" fmla="*/ 0 w 1109048"/>
              <a:gd name="connsiteY7" fmla="*/ 533400 h 8083096"/>
              <a:gd name="connsiteX8" fmla="*/ 156230 w 1109048"/>
              <a:gd name="connsiteY8" fmla="*/ 156229 h 8083096"/>
              <a:gd name="connsiteX9" fmla="*/ 533401 w 1109048"/>
              <a:gd name="connsiteY9" fmla="*/ 0 h 8083096"/>
              <a:gd name="connsiteX10" fmla="*/ 533400 w 1109048"/>
              <a:gd name="connsiteY10" fmla="*/ 0 h 8083096"/>
              <a:gd name="connsiteX0" fmla="*/ 533400 w 1100209"/>
              <a:gd name="connsiteY0" fmla="*/ 0 h 8083096"/>
              <a:gd name="connsiteX1" fmla="*/ 533400 w 1100209"/>
              <a:gd name="connsiteY1" fmla="*/ 0 h 8083096"/>
              <a:gd name="connsiteX2" fmla="*/ 910571 w 1100209"/>
              <a:gd name="connsiteY2" fmla="*/ 156230 h 8083096"/>
              <a:gd name="connsiteX3" fmla="*/ 1066800 w 1100209"/>
              <a:gd name="connsiteY3" fmla="*/ 533401 h 8083096"/>
              <a:gd name="connsiteX4" fmla="*/ 1100209 w 1100209"/>
              <a:gd name="connsiteY4" fmla="*/ 6755640 h 8083096"/>
              <a:gd name="connsiteX5" fmla="*/ 852372 w 1100209"/>
              <a:gd name="connsiteY5" fmla="*/ 8083096 h 8083096"/>
              <a:gd name="connsiteX6" fmla="*/ 17782 w 1100209"/>
              <a:gd name="connsiteY6" fmla="*/ 7974865 h 8083096"/>
              <a:gd name="connsiteX7" fmla="*/ 0 w 1100209"/>
              <a:gd name="connsiteY7" fmla="*/ 533400 h 8083096"/>
              <a:gd name="connsiteX8" fmla="*/ 156230 w 1100209"/>
              <a:gd name="connsiteY8" fmla="*/ 156229 h 8083096"/>
              <a:gd name="connsiteX9" fmla="*/ 533401 w 1100209"/>
              <a:gd name="connsiteY9" fmla="*/ 0 h 8083096"/>
              <a:gd name="connsiteX10" fmla="*/ 533400 w 1100209"/>
              <a:gd name="connsiteY10" fmla="*/ 0 h 8083096"/>
              <a:gd name="connsiteX0" fmla="*/ 533400 w 1100209"/>
              <a:gd name="connsiteY0" fmla="*/ 0 h 8104720"/>
              <a:gd name="connsiteX1" fmla="*/ 533400 w 1100209"/>
              <a:gd name="connsiteY1" fmla="*/ 0 h 8104720"/>
              <a:gd name="connsiteX2" fmla="*/ 910571 w 1100209"/>
              <a:gd name="connsiteY2" fmla="*/ 156230 h 8104720"/>
              <a:gd name="connsiteX3" fmla="*/ 1066800 w 1100209"/>
              <a:gd name="connsiteY3" fmla="*/ 533401 h 8104720"/>
              <a:gd name="connsiteX4" fmla="*/ 1100209 w 1100209"/>
              <a:gd name="connsiteY4" fmla="*/ 6755640 h 8104720"/>
              <a:gd name="connsiteX5" fmla="*/ 848624 w 1100209"/>
              <a:gd name="connsiteY5" fmla="*/ 8104720 h 8104720"/>
              <a:gd name="connsiteX6" fmla="*/ 17782 w 1100209"/>
              <a:gd name="connsiteY6" fmla="*/ 7974865 h 8104720"/>
              <a:gd name="connsiteX7" fmla="*/ 0 w 1100209"/>
              <a:gd name="connsiteY7" fmla="*/ 533400 h 8104720"/>
              <a:gd name="connsiteX8" fmla="*/ 156230 w 1100209"/>
              <a:gd name="connsiteY8" fmla="*/ 156229 h 8104720"/>
              <a:gd name="connsiteX9" fmla="*/ 533401 w 1100209"/>
              <a:gd name="connsiteY9" fmla="*/ 0 h 8104720"/>
              <a:gd name="connsiteX10" fmla="*/ 533400 w 1100209"/>
              <a:gd name="connsiteY10" fmla="*/ 0 h 810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00209" h="8104720">
                <a:moveTo>
                  <a:pt x="533400" y="0"/>
                </a:moveTo>
                <a:lnTo>
                  <a:pt x="533400" y="0"/>
                </a:lnTo>
                <a:cubicBezTo>
                  <a:pt x="674867" y="0"/>
                  <a:pt x="810539" y="56198"/>
                  <a:pt x="910571" y="156230"/>
                </a:cubicBezTo>
                <a:cubicBezTo>
                  <a:pt x="1010603" y="256262"/>
                  <a:pt x="1055019" y="390601"/>
                  <a:pt x="1066800" y="533401"/>
                </a:cubicBezTo>
                <a:cubicBezTo>
                  <a:pt x="1066437" y="2679490"/>
                  <a:pt x="1093715" y="6711917"/>
                  <a:pt x="1100209" y="6755640"/>
                </a:cubicBezTo>
                <a:lnTo>
                  <a:pt x="848624" y="8104720"/>
                </a:lnTo>
                <a:lnTo>
                  <a:pt x="17782" y="7974865"/>
                </a:lnTo>
                <a:cubicBezTo>
                  <a:pt x="11855" y="5494377"/>
                  <a:pt x="5927" y="3013888"/>
                  <a:pt x="0" y="533400"/>
                </a:cubicBezTo>
                <a:cubicBezTo>
                  <a:pt x="0" y="391933"/>
                  <a:pt x="56198" y="256261"/>
                  <a:pt x="156230" y="156229"/>
                </a:cubicBezTo>
                <a:cubicBezTo>
                  <a:pt x="256262" y="56197"/>
                  <a:pt x="391935" y="0"/>
                  <a:pt x="533401" y="0"/>
                </a:cubicBezTo>
                <a:lnTo>
                  <a:pt x="533400" y="0"/>
                </a:lnTo>
                <a:close/>
              </a:path>
            </a:pathLst>
          </a:custGeom>
          <a:solidFill>
            <a:schemeClr val="accent1">
              <a:alpha val="30000"/>
            </a:schemeClr>
          </a:solidFill>
          <a:ln>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Freeform 36"/>
          <p:cNvSpPr/>
          <p:nvPr/>
        </p:nvSpPr>
        <p:spPr>
          <a:xfrm rot="15600000" flipH="1" flipV="1">
            <a:off x="3393402" y="-445315"/>
            <a:ext cx="2008191" cy="9264100"/>
          </a:xfrm>
          <a:custGeom>
            <a:avLst/>
            <a:gdLst>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0 w 2209695"/>
              <a:gd name="connsiteY9" fmla="*/ 9154402 h 9154402"/>
              <a:gd name="connsiteX10" fmla="*/ 1503 w 2209695"/>
              <a:gd name="connsiteY10" fmla="*/ 8780893 h 9154402"/>
              <a:gd name="connsiteX11" fmla="*/ 0 w 2209695"/>
              <a:gd name="connsiteY11" fmla="*/ 1104848 h 9154402"/>
              <a:gd name="connsiteX12" fmla="*/ 323604 w 2209695"/>
              <a:gd name="connsiteY12" fmla="*/ 323603 h 9154402"/>
              <a:gd name="connsiteX13" fmla="*/ 1104850 w 2209695"/>
              <a:gd name="connsiteY13" fmla="*/ 2 h 9154402"/>
              <a:gd name="connsiteX14" fmla="*/ 1104848 w 2209695"/>
              <a:gd name="connsiteY14"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0 w 2209695"/>
              <a:gd name="connsiteY8" fmla="*/ 9154402 h 9154402"/>
              <a:gd name="connsiteX9" fmla="*/ 1503 w 2209695"/>
              <a:gd name="connsiteY9" fmla="*/ 8780893 h 9154402"/>
              <a:gd name="connsiteX10" fmla="*/ 0 w 2209695"/>
              <a:gd name="connsiteY10" fmla="*/ 1104848 h 9154402"/>
              <a:gd name="connsiteX11" fmla="*/ 323604 w 2209695"/>
              <a:gd name="connsiteY11" fmla="*/ 323603 h 9154402"/>
              <a:gd name="connsiteX12" fmla="*/ 1104850 w 2209695"/>
              <a:gd name="connsiteY12" fmla="*/ 2 h 9154402"/>
              <a:gd name="connsiteX13" fmla="*/ 1104848 w 2209695"/>
              <a:gd name="connsiteY13"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0 w 2209695"/>
              <a:gd name="connsiteY7" fmla="*/ 9154402 h 9154402"/>
              <a:gd name="connsiteX8" fmla="*/ 1503 w 2209695"/>
              <a:gd name="connsiteY8" fmla="*/ 8780893 h 9154402"/>
              <a:gd name="connsiteX9" fmla="*/ 0 w 2209695"/>
              <a:gd name="connsiteY9" fmla="*/ 1104848 h 9154402"/>
              <a:gd name="connsiteX10" fmla="*/ 323604 w 2209695"/>
              <a:gd name="connsiteY10" fmla="*/ 323603 h 9154402"/>
              <a:gd name="connsiteX11" fmla="*/ 1104850 w 2209695"/>
              <a:gd name="connsiteY11" fmla="*/ 2 h 9154402"/>
              <a:gd name="connsiteX12" fmla="*/ 1104848 w 2209695"/>
              <a:gd name="connsiteY12" fmla="*/ 0 h 9154402"/>
              <a:gd name="connsiteX0" fmla="*/ 1144487 w 2249334"/>
              <a:gd name="connsiteY0" fmla="*/ 0 h 9154755"/>
              <a:gd name="connsiteX1" fmla="*/ 1144487 w 2249334"/>
              <a:gd name="connsiteY1" fmla="*/ 0 h 9154755"/>
              <a:gd name="connsiteX2" fmla="*/ 1925732 w 2249334"/>
              <a:gd name="connsiteY2" fmla="*/ 323604 h 9154755"/>
              <a:gd name="connsiteX3" fmla="*/ 2249333 w 2249334"/>
              <a:gd name="connsiteY3" fmla="*/ 1104850 h 9154755"/>
              <a:gd name="connsiteX4" fmla="*/ 2249334 w 2249334"/>
              <a:gd name="connsiteY4" fmla="*/ 9154402 h 9154755"/>
              <a:gd name="connsiteX5" fmla="*/ 2249334 w 2249334"/>
              <a:gd name="connsiteY5" fmla="*/ 9154402 h 9154755"/>
              <a:gd name="connsiteX6" fmla="*/ 2249334 w 2249334"/>
              <a:gd name="connsiteY6" fmla="*/ 9154402 h 9154755"/>
              <a:gd name="connsiteX7" fmla="*/ 0 w 2249334"/>
              <a:gd name="connsiteY7" fmla="*/ 9154755 h 9154755"/>
              <a:gd name="connsiteX8" fmla="*/ 41142 w 2249334"/>
              <a:gd name="connsiteY8" fmla="*/ 8780893 h 9154755"/>
              <a:gd name="connsiteX9" fmla="*/ 39639 w 2249334"/>
              <a:gd name="connsiteY9" fmla="*/ 1104848 h 9154755"/>
              <a:gd name="connsiteX10" fmla="*/ 363243 w 2249334"/>
              <a:gd name="connsiteY10" fmla="*/ 323603 h 9154755"/>
              <a:gd name="connsiteX11" fmla="*/ 1144489 w 2249334"/>
              <a:gd name="connsiteY11" fmla="*/ 2 h 9154755"/>
              <a:gd name="connsiteX12" fmla="*/ 1144487 w 2249334"/>
              <a:gd name="connsiteY12" fmla="*/ 0 h 9154755"/>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1503 w 2209695"/>
              <a:gd name="connsiteY7" fmla="*/ 8780893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1104848 w 2209695"/>
              <a:gd name="connsiteY0" fmla="*/ 0 h 9154402"/>
              <a:gd name="connsiteX1" fmla="*/ 1104848 w 2209695"/>
              <a:gd name="connsiteY1" fmla="*/ 0 h 9154402"/>
              <a:gd name="connsiteX2" fmla="*/ 1886093 w 2209695"/>
              <a:gd name="connsiteY2" fmla="*/ 323604 h 9154402"/>
              <a:gd name="connsiteX3" fmla="*/ 2209694 w 2209695"/>
              <a:gd name="connsiteY3" fmla="*/ 1104850 h 9154402"/>
              <a:gd name="connsiteX4" fmla="*/ 2209695 w 2209695"/>
              <a:gd name="connsiteY4" fmla="*/ 9154402 h 9154402"/>
              <a:gd name="connsiteX5" fmla="*/ 2209695 w 2209695"/>
              <a:gd name="connsiteY5" fmla="*/ 9154402 h 9154402"/>
              <a:gd name="connsiteX6" fmla="*/ 2209695 w 2209695"/>
              <a:gd name="connsiteY6" fmla="*/ 9154402 h 9154402"/>
              <a:gd name="connsiteX7" fmla="*/ 37157 w 2209695"/>
              <a:gd name="connsiteY7" fmla="*/ 8792966 h 9154402"/>
              <a:gd name="connsiteX8" fmla="*/ 0 w 2209695"/>
              <a:gd name="connsiteY8" fmla="*/ 1104848 h 9154402"/>
              <a:gd name="connsiteX9" fmla="*/ 323604 w 2209695"/>
              <a:gd name="connsiteY9" fmla="*/ 323603 h 9154402"/>
              <a:gd name="connsiteX10" fmla="*/ 1104850 w 2209695"/>
              <a:gd name="connsiteY10" fmla="*/ 2 h 9154402"/>
              <a:gd name="connsiteX11" fmla="*/ 1104848 w 2209695"/>
              <a:gd name="connsiteY11" fmla="*/ 0 h 9154402"/>
              <a:gd name="connsiteX0" fmla="*/ 37157 w 2301135"/>
              <a:gd name="connsiteY0" fmla="*/ 8792966 h 9245842"/>
              <a:gd name="connsiteX1" fmla="*/ 0 w 2301135"/>
              <a:gd name="connsiteY1" fmla="*/ 1104848 h 9245842"/>
              <a:gd name="connsiteX2" fmla="*/ 323604 w 2301135"/>
              <a:gd name="connsiteY2" fmla="*/ 323603 h 9245842"/>
              <a:gd name="connsiteX3" fmla="*/ 1104850 w 2301135"/>
              <a:gd name="connsiteY3" fmla="*/ 2 h 9245842"/>
              <a:gd name="connsiteX4" fmla="*/ 1104848 w 2301135"/>
              <a:gd name="connsiteY4" fmla="*/ 0 h 9245842"/>
              <a:gd name="connsiteX5" fmla="*/ 1104848 w 2301135"/>
              <a:gd name="connsiteY5" fmla="*/ 0 h 9245842"/>
              <a:gd name="connsiteX6" fmla="*/ 1886093 w 2301135"/>
              <a:gd name="connsiteY6" fmla="*/ 323604 h 9245842"/>
              <a:gd name="connsiteX7" fmla="*/ 2209694 w 2301135"/>
              <a:gd name="connsiteY7" fmla="*/ 1104850 h 9245842"/>
              <a:gd name="connsiteX8" fmla="*/ 2209695 w 2301135"/>
              <a:gd name="connsiteY8" fmla="*/ 9154402 h 9245842"/>
              <a:gd name="connsiteX9" fmla="*/ 2209695 w 2301135"/>
              <a:gd name="connsiteY9" fmla="*/ 9154402 h 9245842"/>
              <a:gd name="connsiteX10" fmla="*/ 2301135 w 2301135"/>
              <a:gd name="connsiteY10" fmla="*/ 9245842 h 9245842"/>
              <a:gd name="connsiteX0" fmla="*/ 37157 w 2209695"/>
              <a:gd name="connsiteY0" fmla="*/ 8792966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 name="connsiteX0" fmla="*/ 93577 w 2209695"/>
              <a:gd name="connsiteY0" fmla="*/ 8811781 h 9154402"/>
              <a:gd name="connsiteX1" fmla="*/ 0 w 2209695"/>
              <a:gd name="connsiteY1" fmla="*/ 1104848 h 9154402"/>
              <a:gd name="connsiteX2" fmla="*/ 323604 w 2209695"/>
              <a:gd name="connsiteY2" fmla="*/ 323603 h 9154402"/>
              <a:gd name="connsiteX3" fmla="*/ 1104850 w 2209695"/>
              <a:gd name="connsiteY3" fmla="*/ 2 h 9154402"/>
              <a:gd name="connsiteX4" fmla="*/ 1104848 w 2209695"/>
              <a:gd name="connsiteY4" fmla="*/ 0 h 9154402"/>
              <a:gd name="connsiteX5" fmla="*/ 1104848 w 2209695"/>
              <a:gd name="connsiteY5" fmla="*/ 0 h 9154402"/>
              <a:gd name="connsiteX6" fmla="*/ 1886093 w 2209695"/>
              <a:gd name="connsiteY6" fmla="*/ 323604 h 9154402"/>
              <a:gd name="connsiteX7" fmla="*/ 2209694 w 2209695"/>
              <a:gd name="connsiteY7" fmla="*/ 1104850 h 9154402"/>
              <a:gd name="connsiteX8" fmla="*/ 2209695 w 2209695"/>
              <a:gd name="connsiteY8" fmla="*/ 9154402 h 9154402"/>
              <a:gd name="connsiteX9" fmla="*/ 2209695 w 2209695"/>
              <a:gd name="connsiteY9" fmla="*/ 9154402 h 915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9695" h="9154402">
                <a:moveTo>
                  <a:pt x="93577" y="8811781"/>
                </a:moveTo>
                <a:lnTo>
                  <a:pt x="0" y="1104848"/>
                </a:lnTo>
                <a:cubicBezTo>
                  <a:pt x="0" y="811824"/>
                  <a:pt x="116404" y="530802"/>
                  <a:pt x="323604" y="323603"/>
                </a:cubicBezTo>
                <a:cubicBezTo>
                  <a:pt x="530804" y="116404"/>
                  <a:pt x="811826" y="1"/>
                  <a:pt x="1104850" y="2"/>
                </a:cubicBezTo>
                <a:lnTo>
                  <a:pt x="1104848" y="0"/>
                </a:lnTo>
                <a:lnTo>
                  <a:pt x="1104848" y="0"/>
                </a:lnTo>
                <a:cubicBezTo>
                  <a:pt x="1397872" y="0"/>
                  <a:pt x="1678894" y="116404"/>
                  <a:pt x="1886093" y="323604"/>
                </a:cubicBezTo>
                <a:cubicBezTo>
                  <a:pt x="2093292" y="530804"/>
                  <a:pt x="2209695" y="811826"/>
                  <a:pt x="2209694" y="1104850"/>
                </a:cubicBezTo>
                <a:cubicBezTo>
                  <a:pt x="2209694" y="3788034"/>
                  <a:pt x="2209695" y="6471218"/>
                  <a:pt x="2209695" y="9154402"/>
                </a:cubicBezTo>
                <a:lnTo>
                  <a:pt x="2209695" y="9154402"/>
                </a:lnTo>
              </a:path>
            </a:pathLst>
          </a:custGeom>
          <a:solidFill>
            <a:srgbClr val="073779">
              <a:alpha val="80000"/>
            </a:srgbClr>
          </a:solidFill>
          <a:ln w="254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Text Placeholder 2"/>
          <p:cNvSpPr>
            <a:spLocks noGrp="1"/>
          </p:cNvSpPr>
          <p:nvPr>
            <p:ph type="body" idx="1"/>
          </p:nvPr>
        </p:nvSpPr>
        <p:spPr>
          <a:xfrm rot="21000000">
            <a:off x="887172" y="5303003"/>
            <a:ext cx="6904501" cy="977900"/>
          </a:xfrm>
        </p:spPr>
        <p:txBody>
          <a:bodyPr vert="horz" lIns="91440" tIns="45720" rIns="91440" bIns="45720" rtlCol="0" anchor="ctr" anchorCtr="0">
            <a:normAutofit/>
          </a:bodyPr>
          <a:lstStyle>
            <a:lvl1pPr marL="0" indent="0" algn="r" defTabSz="914400" rtl="0" eaLnBrk="1" latinLnBrk="0" hangingPunct="1">
              <a:spcAft>
                <a:spcPts val="0"/>
              </a:spcAft>
              <a:buFontTx/>
              <a:buNone/>
              <a:defRPr sz="2400" kern="1200">
                <a:solidFill>
                  <a:schemeClr val="bg1"/>
                </a:soli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grpSp>
        <p:nvGrpSpPr>
          <p:cNvPr id="33" name="Group 32"/>
          <p:cNvGrpSpPr/>
          <p:nvPr/>
        </p:nvGrpSpPr>
        <p:grpSpPr>
          <a:xfrm>
            <a:off x="2786799" y="-981635"/>
            <a:ext cx="4391155" cy="2734235"/>
            <a:chOff x="2786799" y="-981635"/>
            <a:chExt cx="4391155" cy="2734235"/>
          </a:xfrm>
        </p:grpSpPr>
        <p:sp>
          <p:nvSpPr>
            <p:cNvPr id="17" name="Oval 16"/>
            <p:cNvSpPr/>
            <p:nvPr/>
          </p:nvSpPr>
          <p:spPr>
            <a:xfrm>
              <a:off x="4495800" y="1143000"/>
              <a:ext cx="609600" cy="609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nvGrpSpPr>
            <p:cNvPr id="31" name="Group 30"/>
            <p:cNvGrpSpPr/>
            <p:nvPr/>
          </p:nvGrpSpPr>
          <p:grpSpPr>
            <a:xfrm flipH="1">
              <a:off x="2913529" y="-726141"/>
              <a:ext cx="1671367" cy="1685976"/>
              <a:chOff x="7015433" y="-737502"/>
              <a:chExt cx="1671367" cy="1685976"/>
            </a:xfrm>
          </p:grpSpPr>
          <p:sp>
            <p:nvSpPr>
              <p:cNvPr id="24" name="Arc 23"/>
              <p:cNvSpPr/>
              <p:nvPr/>
            </p:nvSpPr>
            <p:spPr>
              <a:xfrm rot="6387309">
                <a:off x="7124585" y="-846654"/>
                <a:ext cx="1453063" cy="1671367"/>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p:nvSpPr>
            <p:spPr>
              <a:xfrm>
                <a:off x="7624910" y="304800"/>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Oval 25"/>
              <p:cNvSpPr/>
              <p:nvPr/>
            </p:nvSpPr>
            <p:spPr>
              <a:xfrm>
                <a:off x="7062935" y="145351"/>
                <a:ext cx="756423" cy="6436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grpSp>
          <p:nvGrpSpPr>
            <p:cNvPr id="30" name="Group 29"/>
            <p:cNvGrpSpPr/>
            <p:nvPr/>
          </p:nvGrpSpPr>
          <p:grpSpPr>
            <a:xfrm>
              <a:off x="3352800" y="-981635"/>
              <a:ext cx="3825154" cy="2064221"/>
              <a:chOff x="3441115" y="-977153"/>
              <a:chExt cx="4194039" cy="2064221"/>
            </a:xfrm>
          </p:grpSpPr>
          <p:sp>
            <p:nvSpPr>
              <p:cNvPr id="20" name="Pie 19"/>
              <p:cNvSpPr/>
              <p:nvPr/>
            </p:nvSpPr>
            <p:spPr>
              <a:xfrm>
                <a:off x="3481535" y="-772181"/>
                <a:ext cx="3505316" cy="1521076"/>
              </a:xfrm>
              <a:prstGeom prst="pie">
                <a:avLst>
                  <a:gd name="adj1" fmla="val 22874"/>
                  <a:gd name="adj2" fmla="val 10786258"/>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Oval 20"/>
              <p:cNvSpPr/>
              <p:nvPr/>
            </p:nvSpPr>
            <p:spPr>
              <a:xfrm>
                <a:off x="4607455" y="134134"/>
                <a:ext cx="1023669" cy="95293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Arc 21"/>
              <p:cNvSpPr/>
              <p:nvPr/>
            </p:nvSpPr>
            <p:spPr>
              <a:xfrm rot="12469977">
                <a:off x="3441115" y="-185498"/>
                <a:ext cx="1133352" cy="831645"/>
              </a:xfrm>
              <a:prstGeom prst="arc">
                <a:avLst>
                  <a:gd name="adj1" fmla="val 11101214"/>
                  <a:gd name="adj2" fmla="val 21230192"/>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Arc 26"/>
              <p:cNvSpPr/>
              <p:nvPr/>
            </p:nvSpPr>
            <p:spPr>
              <a:xfrm rot="6387309">
                <a:off x="5658551" y="-1047889"/>
                <a:ext cx="1905868" cy="2047339"/>
              </a:xfrm>
              <a:prstGeom prst="arc">
                <a:avLst>
                  <a:gd name="adj1" fmla="val 15243146"/>
                  <a:gd name="adj2" fmla="val 4369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8" name="Oval 27"/>
            <p:cNvSpPr/>
            <p:nvPr/>
          </p:nvSpPr>
          <p:spPr>
            <a:xfrm>
              <a:off x="3063128" y="89647"/>
              <a:ext cx="267260" cy="26726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2" name="Chord 31"/>
            <p:cNvSpPr/>
            <p:nvPr/>
          </p:nvSpPr>
          <p:spPr>
            <a:xfrm rot="17618442">
              <a:off x="2809659" y="-85690"/>
              <a:ext cx="182880" cy="228600"/>
            </a:xfrm>
            <a:prstGeom prst="chor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54" name="Round Same Side Corner Rectangle 53"/>
          <p:cNvSpPr/>
          <p:nvPr/>
        </p:nvSpPr>
        <p:spPr>
          <a:xfrm rot="4733987">
            <a:off x="1458981" y="2141099"/>
            <a:ext cx="809714" cy="2607556"/>
          </a:xfrm>
          <a:prstGeom prst="round2SameRect">
            <a:avLst>
              <a:gd name="adj1" fmla="val 50000"/>
              <a:gd name="adj2" fmla="val 0"/>
            </a:avLst>
          </a:prstGeom>
          <a:solidFill>
            <a:schemeClr val="accent1">
              <a:alpha val="65000"/>
            </a:schemeClr>
          </a:solidFill>
          <a:ln w="25400">
            <a:solidFill>
              <a:schemeClr val="accent2">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2" name="Freeform 51"/>
          <p:cNvSpPr/>
          <p:nvPr/>
        </p:nvSpPr>
        <p:spPr>
          <a:xfrm rot="4733987">
            <a:off x="814850" y="2202342"/>
            <a:ext cx="699135" cy="2512599"/>
          </a:xfrm>
          <a:custGeom>
            <a:avLst/>
            <a:gdLst>
              <a:gd name="connsiteX0" fmla="*/ 370199 w 740398"/>
              <a:gd name="connsiteY0" fmla="*/ 0 h 2607556"/>
              <a:gd name="connsiteX1" fmla="*/ 370199 w 740398"/>
              <a:gd name="connsiteY1" fmla="*/ 0 h 2607556"/>
              <a:gd name="connsiteX2" fmla="*/ 631969 w 740398"/>
              <a:gd name="connsiteY2" fmla="*/ 108429 h 2607556"/>
              <a:gd name="connsiteX3" fmla="*/ 740397 w 740398"/>
              <a:gd name="connsiteY3" fmla="*/ 370199 h 2607556"/>
              <a:gd name="connsiteX4" fmla="*/ 740398 w 740398"/>
              <a:gd name="connsiteY4" fmla="*/ 2607556 h 2607556"/>
              <a:gd name="connsiteX5" fmla="*/ 740398 w 740398"/>
              <a:gd name="connsiteY5" fmla="*/ 2607556 h 2607556"/>
              <a:gd name="connsiteX6" fmla="*/ 740398 w 740398"/>
              <a:gd name="connsiteY6" fmla="*/ 2607556 h 2607556"/>
              <a:gd name="connsiteX7" fmla="*/ 0 w 740398"/>
              <a:gd name="connsiteY7" fmla="*/ 2607556 h 2607556"/>
              <a:gd name="connsiteX8" fmla="*/ 0 w 740398"/>
              <a:gd name="connsiteY8" fmla="*/ 2607556 h 2607556"/>
              <a:gd name="connsiteX9" fmla="*/ 0 w 740398"/>
              <a:gd name="connsiteY9" fmla="*/ 2607556 h 2607556"/>
              <a:gd name="connsiteX10" fmla="*/ 0 w 740398"/>
              <a:gd name="connsiteY10" fmla="*/ 370199 h 2607556"/>
              <a:gd name="connsiteX11" fmla="*/ 108429 w 740398"/>
              <a:gd name="connsiteY11" fmla="*/ 108429 h 2607556"/>
              <a:gd name="connsiteX12" fmla="*/ 370199 w 740398"/>
              <a:gd name="connsiteY12" fmla="*/ 1 h 2607556"/>
              <a:gd name="connsiteX13" fmla="*/ 370199 w 740398"/>
              <a:gd name="connsiteY13" fmla="*/ 0 h 2607556"/>
              <a:gd name="connsiteX0" fmla="*/ 0 w 831838"/>
              <a:gd name="connsiteY0" fmla="*/ 2607556 h 2698996"/>
              <a:gd name="connsiteX1" fmla="*/ 0 w 831838"/>
              <a:gd name="connsiteY1" fmla="*/ 2607556 h 2698996"/>
              <a:gd name="connsiteX2" fmla="*/ 0 w 831838"/>
              <a:gd name="connsiteY2" fmla="*/ 2607556 h 2698996"/>
              <a:gd name="connsiteX3" fmla="*/ 0 w 831838"/>
              <a:gd name="connsiteY3" fmla="*/ 370199 h 2698996"/>
              <a:gd name="connsiteX4" fmla="*/ 108429 w 831838"/>
              <a:gd name="connsiteY4" fmla="*/ 108429 h 2698996"/>
              <a:gd name="connsiteX5" fmla="*/ 370199 w 831838"/>
              <a:gd name="connsiteY5" fmla="*/ 1 h 2698996"/>
              <a:gd name="connsiteX6" fmla="*/ 370199 w 831838"/>
              <a:gd name="connsiteY6" fmla="*/ 0 h 2698996"/>
              <a:gd name="connsiteX7" fmla="*/ 370199 w 831838"/>
              <a:gd name="connsiteY7" fmla="*/ 0 h 2698996"/>
              <a:gd name="connsiteX8" fmla="*/ 631969 w 831838"/>
              <a:gd name="connsiteY8" fmla="*/ 108429 h 2698996"/>
              <a:gd name="connsiteX9" fmla="*/ 740397 w 831838"/>
              <a:gd name="connsiteY9" fmla="*/ 370199 h 2698996"/>
              <a:gd name="connsiteX10" fmla="*/ 740398 w 831838"/>
              <a:gd name="connsiteY10" fmla="*/ 2607556 h 2698996"/>
              <a:gd name="connsiteX11" fmla="*/ 740398 w 831838"/>
              <a:gd name="connsiteY11" fmla="*/ 2607556 h 2698996"/>
              <a:gd name="connsiteX12" fmla="*/ 831838 w 831838"/>
              <a:gd name="connsiteY12" fmla="*/ 2698996 h 2698996"/>
              <a:gd name="connsiteX0" fmla="*/ 19377 w 851215"/>
              <a:gd name="connsiteY0" fmla="*/ 2607556 h 2698996"/>
              <a:gd name="connsiteX1" fmla="*/ 19377 w 851215"/>
              <a:gd name="connsiteY1" fmla="*/ 2607556 h 2698996"/>
              <a:gd name="connsiteX2" fmla="*/ 0 w 851215"/>
              <a:gd name="connsiteY2" fmla="*/ 2357093 h 2698996"/>
              <a:gd name="connsiteX3" fmla="*/ 19377 w 851215"/>
              <a:gd name="connsiteY3" fmla="*/ 370199 h 2698996"/>
              <a:gd name="connsiteX4" fmla="*/ 127806 w 851215"/>
              <a:gd name="connsiteY4" fmla="*/ 108429 h 2698996"/>
              <a:gd name="connsiteX5" fmla="*/ 389576 w 851215"/>
              <a:gd name="connsiteY5" fmla="*/ 1 h 2698996"/>
              <a:gd name="connsiteX6" fmla="*/ 389576 w 851215"/>
              <a:gd name="connsiteY6" fmla="*/ 0 h 2698996"/>
              <a:gd name="connsiteX7" fmla="*/ 389576 w 851215"/>
              <a:gd name="connsiteY7" fmla="*/ 0 h 2698996"/>
              <a:gd name="connsiteX8" fmla="*/ 651346 w 851215"/>
              <a:gd name="connsiteY8" fmla="*/ 108429 h 2698996"/>
              <a:gd name="connsiteX9" fmla="*/ 759774 w 851215"/>
              <a:gd name="connsiteY9" fmla="*/ 370199 h 2698996"/>
              <a:gd name="connsiteX10" fmla="*/ 759775 w 851215"/>
              <a:gd name="connsiteY10" fmla="*/ 2607556 h 2698996"/>
              <a:gd name="connsiteX11" fmla="*/ 759775 w 851215"/>
              <a:gd name="connsiteY11" fmla="*/ 2607556 h 2698996"/>
              <a:gd name="connsiteX12" fmla="*/ 851215 w 851215"/>
              <a:gd name="connsiteY12" fmla="*/ 2698996 h 2698996"/>
              <a:gd name="connsiteX0" fmla="*/ 19377 w 851215"/>
              <a:gd name="connsiteY0" fmla="*/ 2607556 h 2698996"/>
              <a:gd name="connsiteX1" fmla="*/ 0 w 851215"/>
              <a:gd name="connsiteY1" fmla="*/ 2357093 h 2698996"/>
              <a:gd name="connsiteX2" fmla="*/ 19377 w 851215"/>
              <a:gd name="connsiteY2" fmla="*/ 370199 h 2698996"/>
              <a:gd name="connsiteX3" fmla="*/ 127806 w 851215"/>
              <a:gd name="connsiteY3" fmla="*/ 108429 h 2698996"/>
              <a:gd name="connsiteX4" fmla="*/ 389576 w 851215"/>
              <a:gd name="connsiteY4" fmla="*/ 1 h 2698996"/>
              <a:gd name="connsiteX5" fmla="*/ 389576 w 851215"/>
              <a:gd name="connsiteY5" fmla="*/ 0 h 2698996"/>
              <a:gd name="connsiteX6" fmla="*/ 389576 w 851215"/>
              <a:gd name="connsiteY6" fmla="*/ 0 h 2698996"/>
              <a:gd name="connsiteX7" fmla="*/ 651346 w 851215"/>
              <a:gd name="connsiteY7" fmla="*/ 108429 h 2698996"/>
              <a:gd name="connsiteX8" fmla="*/ 759774 w 851215"/>
              <a:gd name="connsiteY8" fmla="*/ 370199 h 2698996"/>
              <a:gd name="connsiteX9" fmla="*/ 759775 w 851215"/>
              <a:gd name="connsiteY9" fmla="*/ 2607556 h 2698996"/>
              <a:gd name="connsiteX10" fmla="*/ 759775 w 851215"/>
              <a:gd name="connsiteY10" fmla="*/ 2607556 h 2698996"/>
              <a:gd name="connsiteX11" fmla="*/ 851215 w 851215"/>
              <a:gd name="connsiteY11" fmla="*/ 2698996 h 2698996"/>
              <a:gd name="connsiteX0" fmla="*/ 0 w 851215"/>
              <a:gd name="connsiteY0" fmla="*/ 2357093 h 2698996"/>
              <a:gd name="connsiteX1" fmla="*/ 19377 w 851215"/>
              <a:gd name="connsiteY1" fmla="*/ 370199 h 2698996"/>
              <a:gd name="connsiteX2" fmla="*/ 127806 w 851215"/>
              <a:gd name="connsiteY2" fmla="*/ 108429 h 2698996"/>
              <a:gd name="connsiteX3" fmla="*/ 389576 w 851215"/>
              <a:gd name="connsiteY3" fmla="*/ 1 h 2698996"/>
              <a:gd name="connsiteX4" fmla="*/ 389576 w 851215"/>
              <a:gd name="connsiteY4" fmla="*/ 0 h 2698996"/>
              <a:gd name="connsiteX5" fmla="*/ 389576 w 851215"/>
              <a:gd name="connsiteY5" fmla="*/ 0 h 2698996"/>
              <a:gd name="connsiteX6" fmla="*/ 651346 w 851215"/>
              <a:gd name="connsiteY6" fmla="*/ 108429 h 2698996"/>
              <a:gd name="connsiteX7" fmla="*/ 759774 w 851215"/>
              <a:gd name="connsiteY7" fmla="*/ 370199 h 2698996"/>
              <a:gd name="connsiteX8" fmla="*/ 759775 w 851215"/>
              <a:gd name="connsiteY8" fmla="*/ 2607556 h 2698996"/>
              <a:gd name="connsiteX9" fmla="*/ 759775 w 851215"/>
              <a:gd name="connsiteY9" fmla="*/ 2607556 h 2698996"/>
              <a:gd name="connsiteX10" fmla="*/ 851215 w 851215"/>
              <a:gd name="connsiteY10" fmla="*/ 2698996 h 2698996"/>
              <a:gd name="connsiteX0" fmla="*/ 0 w 759775"/>
              <a:gd name="connsiteY0" fmla="*/ 2357093 h 2607556"/>
              <a:gd name="connsiteX1" fmla="*/ 19377 w 759775"/>
              <a:gd name="connsiteY1" fmla="*/ 370199 h 2607556"/>
              <a:gd name="connsiteX2" fmla="*/ 127806 w 759775"/>
              <a:gd name="connsiteY2" fmla="*/ 108429 h 2607556"/>
              <a:gd name="connsiteX3" fmla="*/ 389576 w 759775"/>
              <a:gd name="connsiteY3" fmla="*/ 1 h 2607556"/>
              <a:gd name="connsiteX4" fmla="*/ 389576 w 759775"/>
              <a:gd name="connsiteY4" fmla="*/ 0 h 2607556"/>
              <a:gd name="connsiteX5" fmla="*/ 389576 w 759775"/>
              <a:gd name="connsiteY5" fmla="*/ 0 h 2607556"/>
              <a:gd name="connsiteX6" fmla="*/ 651346 w 759775"/>
              <a:gd name="connsiteY6" fmla="*/ 108429 h 2607556"/>
              <a:gd name="connsiteX7" fmla="*/ 759774 w 759775"/>
              <a:gd name="connsiteY7" fmla="*/ 370199 h 2607556"/>
              <a:gd name="connsiteX8" fmla="*/ 759775 w 759775"/>
              <a:gd name="connsiteY8" fmla="*/ 2607556 h 2607556"/>
              <a:gd name="connsiteX9" fmla="*/ 759775 w 759775"/>
              <a:gd name="connsiteY9" fmla="*/ 2607556 h 2607556"/>
              <a:gd name="connsiteX0" fmla="*/ 0 w 764702"/>
              <a:gd name="connsiteY0" fmla="*/ 2357093 h 2607556"/>
              <a:gd name="connsiteX1" fmla="*/ 19377 w 764702"/>
              <a:gd name="connsiteY1" fmla="*/ 370199 h 2607556"/>
              <a:gd name="connsiteX2" fmla="*/ 127806 w 764702"/>
              <a:gd name="connsiteY2" fmla="*/ 108429 h 2607556"/>
              <a:gd name="connsiteX3" fmla="*/ 389576 w 764702"/>
              <a:gd name="connsiteY3" fmla="*/ 1 h 2607556"/>
              <a:gd name="connsiteX4" fmla="*/ 389576 w 764702"/>
              <a:gd name="connsiteY4" fmla="*/ 0 h 2607556"/>
              <a:gd name="connsiteX5" fmla="*/ 389576 w 764702"/>
              <a:gd name="connsiteY5" fmla="*/ 0 h 2607556"/>
              <a:gd name="connsiteX6" fmla="*/ 651346 w 764702"/>
              <a:gd name="connsiteY6" fmla="*/ 108429 h 2607556"/>
              <a:gd name="connsiteX7" fmla="*/ 759774 w 764702"/>
              <a:gd name="connsiteY7" fmla="*/ 370199 h 2607556"/>
              <a:gd name="connsiteX8" fmla="*/ 759775 w 764702"/>
              <a:gd name="connsiteY8" fmla="*/ 2607556 h 2607556"/>
              <a:gd name="connsiteX9" fmla="*/ 764702 w 764702"/>
              <a:gd name="connsiteY9" fmla="*/ 2512599 h 2607556"/>
              <a:gd name="connsiteX0" fmla="*/ 0 w 778667"/>
              <a:gd name="connsiteY0" fmla="*/ 2357093 h 2512599"/>
              <a:gd name="connsiteX1" fmla="*/ 19377 w 778667"/>
              <a:gd name="connsiteY1" fmla="*/ 370199 h 2512599"/>
              <a:gd name="connsiteX2" fmla="*/ 127806 w 778667"/>
              <a:gd name="connsiteY2" fmla="*/ 108429 h 2512599"/>
              <a:gd name="connsiteX3" fmla="*/ 389576 w 778667"/>
              <a:gd name="connsiteY3" fmla="*/ 1 h 2512599"/>
              <a:gd name="connsiteX4" fmla="*/ 389576 w 778667"/>
              <a:gd name="connsiteY4" fmla="*/ 0 h 2512599"/>
              <a:gd name="connsiteX5" fmla="*/ 389576 w 778667"/>
              <a:gd name="connsiteY5" fmla="*/ 0 h 2512599"/>
              <a:gd name="connsiteX6" fmla="*/ 651346 w 778667"/>
              <a:gd name="connsiteY6" fmla="*/ 108429 h 2512599"/>
              <a:gd name="connsiteX7" fmla="*/ 759774 w 778667"/>
              <a:gd name="connsiteY7" fmla="*/ 370199 h 2512599"/>
              <a:gd name="connsiteX8" fmla="*/ 764702 w 778667"/>
              <a:gd name="connsiteY8" fmla="*/ 2512599 h 2512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8667" h="2512599">
                <a:moveTo>
                  <a:pt x="0" y="2357093"/>
                </a:moveTo>
                <a:lnTo>
                  <a:pt x="19377" y="370199"/>
                </a:lnTo>
                <a:cubicBezTo>
                  <a:pt x="19377" y="272016"/>
                  <a:pt x="58380" y="177855"/>
                  <a:pt x="127806" y="108429"/>
                </a:cubicBezTo>
                <a:cubicBezTo>
                  <a:pt x="197232" y="39003"/>
                  <a:pt x="291394" y="0"/>
                  <a:pt x="389576" y="1"/>
                </a:cubicBezTo>
                <a:lnTo>
                  <a:pt x="389576" y="0"/>
                </a:lnTo>
                <a:lnTo>
                  <a:pt x="389576" y="0"/>
                </a:lnTo>
                <a:cubicBezTo>
                  <a:pt x="487759" y="0"/>
                  <a:pt x="581920" y="39003"/>
                  <a:pt x="651346" y="108429"/>
                </a:cubicBezTo>
                <a:cubicBezTo>
                  <a:pt x="720772" y="177855"/>
                  <a:pt x="759775" y="272017"/>
                  <a:pt x="759774" y="370199"/>
                </a:cubicBezTo>
                <a:cubicBezTo>
                  <a:pt x="778667" y="770894"/>
                  <a:pt x="763675" y="2066266"/>
                  <a:pt x="764702" y="2512599"/>
                </a:cubicBezTo>
              </a:path>
            </a:pathLst>
          </a:custGeom>
          <a:ln w="1270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3" name="Freeform 52"/>
          <p:cNvSpPr/>
          <p:nvPr/>
        </p:nvSpPr>
        <p:spPr>
          <a:xfrm rot="4733987">
            <a:off x="390772" y="3357641"/>
            <a:ext cx="379174" cy="1207375"/>
          </a:xfrm>
          <a:custGeom>
            <a:avLst/>
            <a:gdLst>
              <a:gd name="connsiteX0" fmla="*/ 229291 w 458582"/>
              <a:gd name="connsiteY0" fmla="*/ 0 h 1615047"/>
              <a:gd name="connsiteX1" fmla="*/ 229291 w 458582"/>
              <a:gd name="connsiteY1" fmla="*/ 0 h 1615047"/>
              <a:gd name="connsiteX2" fmla="*/ 391424 w 458582"/>
              <a:gd name="connsiteY2" fmla="*/ 67158 h 1615047"/>
              <a:gd name="connsiteX3" fmla="*/ 458582 w 458582"/>
              <a:gd name="connsiteY3" fmla="*/ 229291 h 1615047"/>
              <a:gd name="connsiteX4" fmla="*/ 458582 w 458582"/>
              <a:gd name="connsiteY4" fmla="*/ 1615047 h 1615047"/>
              <a:gd name="connsiteX5" fmla="*/ 458582 w 458582"/>
              <a:gd name="connsiteY5" fmla="*/ 1615047 h 1615047"/>
              <a:gd name="connsiteX6" fmla="*/ 458582 w 458582"/>
              <a:gd name="connsiteY6" fmla="*/ 1615047 h 1615047"/>
              <a:gd name="connsiteX7" fmla="*/ 0 w 458582"/>
              <a:gd name="connsiteY7" fmla="*/ 1615047 h 1615047"/>
              <a:gd name="connsiteX8" fmla="*/ 0 w 458582"/>
              <a:gd name="connsiteY8" fmla="*/ 1615047 h 1615047"/>
              <a:gd name="connsiteX9" fmla="*/ 0 w 458582"/>
              <a:gd name="connsiteY9" fmla="*/ 1615047 h 1615047"/>
              <a:gd name="connsiteX10" fmla="*/ 0 w 458582"/>
              <a:gd name="connsiteY10" fmla="*/ 229291 h 1615047"/>
              <a:gd name="connsiteX11" fmla="*/ 67158 w 458582"/>
              <a:gd name="connsiteY11" fmla="*/ 67158 h 1615047"/>
              <a:gd name="connsiteX12" fmla="*/ 229291 w 458582"/>
              <a:gd name="connsiteY12" fmla="*/ 0 h 1615047"/>
              <a:gd name="connsiteX0" fmla="*/ 0 w 550022"/>
              <a:gd name="connsiteY0" fmla="*/ 1615047 h 1706487"/>
              <a:gd name="connsiteX1" fmla="*/ 0 w 550022"/>
              <a:gd name="connsiteY1" fmla="*/ 1615047 h 1706487"/>
              <a:gd name="connsiteX2" fmla="*/ 0 w 550022"/>
              <a:gd name="connsiteY2" fmla="*/ 1615047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0 w 550022"/>
              <a:gd name="connsiteY1" fmla="*/ 1615047 h 1706487"/>
              <a:gd name="connsiteX2" fmla="*/ 9603 w 550022"/>
              <a:gd name="connsiteY2" fmla="*/ 1356566 h 1706487"/>
              <a:gd name="connsiteX3" fmla="*/ 0 w 550022"/>
              <a:gd name="connsiteY3" fmla="*/ 229291 h 1706487"/>
              <a:gd name="connsiteX4" fmla="*/ 67158 w 550022"/>
              <a:gd name="connsiteY4" fmla="*/ 67158 h 1706487"/>
              <a:gd name="connsiteX5" fmla="*/ 229291 w 550022"/>
              <a:gd name="connsiteY5" fmla="*/ 0 h 1706487"/>
              <a:gd name="connsiteX6" fmla="*/ 229291 w 550022"/>
              <a:gd name="connsiteY6" fmla="*/ 0 h 1706487"/>
              <a:gd name="connsiteX7" fmla="*/ 391424 w 550022"/>
              <a:gd name="connsiteY7" fmla="*/ 67158 h 1706487"/>
              <a:gd name="connsiteX8" fmla="*/ 458582 w 550022"/>
              <a:gd name="connsiteY8" fmla="*/ 229291 h 1706487"/>
              <a:gd name="connsiteX9" fmla="*/ 458582 w 550022"/>
              <a:gd name="connsiteY9" fmla="*/ 1615047 h 1706487"/>
              <a:gd name="connsiteX10" fmla="*/ 458582 w 550022"/>
              <a:gd name="connsiteY10" fmla="*/ 1615047 h 1706487"/>
              <a:gd name="connsiteX11" fmla="*/ 550022 w 550022"/>
              <a:gd name="connsiteY11" fmla="*/ 1706487 h 1706487"/>
              <a:gd name="connsiteX0" fmla="*/ 0 w 550022"/>
              <a:gd name="connsiteY0" fmla="*/ 1615047 h 1706487"/>
              <a:gd name="connsiteX1" fmla="*/ 9603 w 550022"/>
              <a:gd name="connsiteY1" fmla="*/ 1356566 h 1706487"/>
              <a:gd name="connsiteX2" fmla="*/ 0 w 550022"/>
              <a:gd name="connsiteY2" fmla="*/ 229291 h 1706487"/>
              <a:gd name="connsiteX3" fmla="*/ 67158 w 550022"/>
              <a:gd name="connsiteY3" fmla="*/ 67158 h 1706487"/>
              <a:gd name="connsiteX4" fmla="*/ 229291 w 550022"/>
              <a:gd name="connsiteY4" fmla="*/ 0 h 1706487"/>
              <a:gd name="connsiteX5" fmla="*/ 229291 w 550022"/>
              <a:gd name="connsiteY5" fmla="*/ 0 h 1706487"/>
              <a:gd name="connsiteX6" fmla="*/ 391424 w 550022"/>
              <a:gd name="connsiteY6" fmla="*/ 67158 h 1706487"/>
              <a:gd name="connsiteX7" fmla="*/ 458582 w 550022"/>
              <a:gd name="connsiteY7" fmla="*/ 229291 h 1706487"/>
              <a:gd name="connsiteX8" fmla="*/ 458582 w 550022"/>
              <a:gd name="connsiteY8" fmla="*/ 1615047 h 1706487"/>
              <a:gd name="connsiteX9" fmla="*/ 458582 w 550022"/>
              <a:gd name="connsiteY9" fmla="*/ 1615047 h 1706487"/>
              <a:gd name="connsiteX10" fmla="*/ 550022 w 550022"/>
              <a:gd name="connsiteY10" fmla="*/ 1706487 h 1706487"/>
              <a:gd name="connsiteX0" fmla="*/ 9603 w 550022"/>
              <a:gd name="connsiteY0" fmla="*/ 1356566 h 1706487"/>
              <a:gd name="connsiteX1" fmla="*/ 0 w 550022"/>
              <a:gd name="connsiteY1" fmla="*/ 229291 h 1706487"/>
              <a:gd name="connsiteX2" fmla="*/ 67158 w 550022"/>
              <a:gd name="connsiteY2" fmla="*/ 67158 h 1706487"/>
              <a:gd name="connsiteX3" fmla="*/ 229291 w 550022"/>
              <a:gd name="connsiteY3" fmla="*/ 0 h 1706487"/>
              <a:gd name="connsiteX4" fmla="*/ 229291 w 550022"/>
              <a:gd name="connsiteY4" fmla="*/ 0 h 1706487"/>
              <a:gd name="connsiteX5" fmla="*/ 391424 w 550022"/>
              <a:gd name="connsiteY5" fmla="*/ 67158 h 1706487"/>
              <a:gd name="connsiteX6" fmla="*/ 458582 w 550022"/>
              <a:gd name="connsiteY6" fmla="*/ 229291 h 1706487"/>
              <a:gd name="connsiteX7" fmla="*/ 458582 w 550022"/>
              <a:gd name="connsiteY7" fmla="*/ 1615047 h 1706487"/>
              <a:gd name="connsiteX8" fmla="*/ 458582 w 550022"/>
              <a:gd name="connsiteY8" fmla="*/ 1615047 h 1706487"/>
              <a:gd name="connsiteX9" fmla="*/ 550022 w 550022"/>
              <a:gd name="connsiteY9" fmla="*/ 1706487 h 170648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58582 w 458582"/>
              <a:gd name="connsiteY8" fmla="*/ 1615047 h 1615047"/>
              <a:gd name="connsiteX0" fmla="*/ 9603 w 458582"/>
              <a:gd name="connsiteY0" fmla="*/ 1356566 h 1615047"/>
              <a:gd name="connsiteX1" fmla="*/ 0 w 458582"/>
              <a:gd name="connsiteY1" fmla="*/ 229291 h 1615047"/>
              <a:gd name="connsiteX2" fmla="*/ 67158 w 458582"/>
              <a:gd name="connsiteY2" fmla="*/ 67158 h 1615047"/>
              <a:gd name="connsiteX3" fmla="*/ 229291 w 458582"/>
              <a:gd name="connsiteY3" fmla="*/ 0 h 1615047"/>
              <a:gd name="connsiteX4" fmla="*/ 229291 w 458582"/>
              <a:gd name="connsiteY4" fmla="*/ 0 h 1615047"/>
              <a:gd name="connsiteX5" fmla="*/ 391424 w 458582"/>
              <a:gd name="connsiteY5" fmla="*/ 67158 h 1615047"/>
              <a:gd name="connsiteX6" fmla="*/ 458582 w 458582"/>
              <a:gd name="connsiteY6" fmla="*/ 229291 h 1615047"/>
              <a:gd name="connsiteX7" fmla="*/ 458582 w 458582"/>
              <a:gd name="connsiteY7" fmla="*/ 1615047 h 1615047"/>
              <a:gd name="connsiteX8" fmla="*/ 447473 w 458582"/>
              <a:gd name="connsiteY8" fmla="*/ 1462129 h 1615047"/>
              <a:gd name="connsiteX0" fmla="*/ 9603 w 458582"/>
              <a:gd name="connsiteY0" fmla="*/ 1356566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28227 w 458582"/>
              <a:gd name="connsiteY0" fmla="*/ 1401330 h 1462129"/>
              <a:gd name="connsiteX1" fmla="*/ 0 w 458582"/>
              <a:gd name="connsiteY1" fmla="*/ 229291 h 1462129"/>
              <a:gd name="connsiteX2" fmla="*/ 67158 w 458582"/>
              <a:gd name="connsiteY2" fmla="*/ 67158 h 1462129"/>
              <a:gd name="connsiteX3" fmla="*/ 229291 w 458582"/>
              <a:gd name="connsiteY3" fmla="*/ 0 h 1462129"/>
              <a:gd name="connsiteX4" fmla="*/ 229291 w 458582"/>
              <a:gd name="connsiteY4" fmla="*/ 0 h 1462129"/>
              <a:gd name="connsiteX5" fmla="*/ 391424 w 458582"/>
              <a:gd name="connsiteY5" fmla="*/ 67158 h 1462129"/>
              <a:gd name="connsiteX6" fmla="*/ 458582 w 458582"/>
              <a:gd name="connsiteY6" fmla="*/ 229291 h 1462129"/>
              <a:gd name="connsiteX7" fmla="*/ 447473 w 458582"/>
              <a:gd name="connsiteY7" fmla="*/ 1462129 h 1462129"/>
              <a:gd name="connsiteX0" fmla="*/ 0 w 459179"/>
              <a:gd name="connsiteY0" fmla="*/ 1379079 h 1462129"/>
              <a:gd name="connsiteX1" fmla="*/ 597 w 459179"/>
              <a:gd name="connsiteY1" fmla="*/ 229291 h 1462129"/>
              <a:gd name="connsiteX2" fmla="*/ 67755 w 459179"/>
              <a:gd name="connsiteY2" fmla="*/ 67158 h 1462129"/>
              <a:gd name="connsiteX3" fmla="*/ 229888 w 459179"/>
              <a:gd name="connsiteY3" fmla="*/ 0 h 1462129"/>
              <a:gd name="connsiteX4" fmla="*/ 229888 w 459179"/>
              <a:gd name="connsiteY4" fmla="*/ 0 h 1462129"/>
              <a:gd name="connsiteX5" fmla="*/ 392021 w 459179"/>
              <a:gd name="connsiteY5" fmla="*/ 67158 h 1462129"/>
              <a:gd name="connsiteX6" fmla="*/ 459179 w 459179"/>
              <a:gd name="connsiteY6" fmla="*/ 229291 h 1462129"/>
              <a:gd name="connsiteX7" fmla="*/ 448070 w 459179"/>
              <a:gd name="connsiteY7" fmla="*/ 1462129 h 146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9179" h="1462129">
                <a:moveTo>
                  <a:pt x="0" y="1379079"/>
                </a:moveTo>
                <a:lnTo>
                  <a:pt x="597" y="229291"/>
                </a:lnTo>
                <a:cubicBezTo>
                  <a:pt x="597" y="168479"/>
                  <a:pt x="24755" y="110158"/>
                  <a:pt x="67755" y="67158"/>
                </a:cubicBezTo>
                <a:cubicBezTo>
                  <a:pt x="110755" y="24158"/>
                  <a:pt x="169077" y="0"/>
                  <a:pt x="229888" y="0"/>
                </a:cubicBezTo>
                <a:lnTo>
                  <a:pt x="229888" y="0"/>
                </a:lnTo>
                <a:cubicBezTo>
                  <a:pt x="290700" y="0"/>
                  <a:pt x="349021" y="24158"/>
                  <a:pt x="392021" y="67158"/>
                </a:cubicBezTo>
                <a:cubicBezTo>
                  <a:pt x="435021" y="110158"/>
                  <a:pt x="459179" y="168480"/>
                  <a:pt x="459179" y="229291"/>
                </a:cubicBezTo>
                <a:lnTo>
                  <a:pt x="448070" y="1462129"/>
                </a:lnTo>
              </a:path>
            </a:pathLst>
          </a:custGeom>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rot="21000000">
            <a:off x="600152" y="3389654"/>
            <a:ext cx="7622161" cy="1679594"/>
          </a:xfrm>
        </p:spPr>
        <p:txBody>
          <a:bodyPr vert="horz" lIns="91440" tIns="45720" rIns="91440" bIns="45720" rtlCol="0" anchor="b" anchorCtr="0">
            <a:noAutofit/>
          </a:bodyPr>
          <a:lstStyle>
            <a:lvl1pPr algn="r" defTabSz="914400" rtl="0" eaLnBrk="1" latinLnBrk="0" hangingPunct="1">
              <a:lnSpc>
                <a:spcPts val="5600"/>
              </a:lnSpc>
              <a:spcBef>
                <a:spcPct val="0"/>
              </a:spcBef>
              <a:buNone/>
              <a:defRPr sz="4600" kern="1200">
                <a:solidFill>
                  <a:schemeClr val="bg1"/>
                </a:solidFill>
                <a:latin typeface="+mj-lt"/>
                <a:ea typeface="+mj-ea"/>
                <a:cs typeface="+mj-cs"/>
              </a:defRPr>
            </a:lvl1pPr>
          </a:lstStyle>
          <a:p>
            <a:r>
              <a:rPr lang="en-US" smtClean="0"/>
              <a:t>Click to edit Master title style</a:t>
            </a:r>
            <a:endParaRPr/>
          </a:p>
        </p:txBody>
      </p:sp>
      <p:sp>
        <p:nvSpPr>
          <p:cNvPr id="29" name="Rectangle 28"/>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2" name="Round Same Side Corner Rectangle 31"/>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99247"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51294" y="3024188"/>
            <a:ext cx="3657600" cy="337661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8F1B69E8-23E9-4C1F-AA2B-3C5BA6EDBEAE}" type="datetimeFigureOut">
              <a:rPr lang="en-US" smtClean="0"/>
              <a:t>11/14/11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5" name="Round Same Side Corner Rectangle 34"/>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12788"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12788"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73706" y="2895601"/>
            <a:ext cx="3657600" cy="685800"/>
          </a:xfrm>
          <a:prstGeom prst="roundRect">
            <a:avLst>
              <a:gd name="adj" fmla="val 50000"/>
            </a:avLst>
          </a:prstGeom>
          <a:solidFill>
            <a:schemeClr val="accent1">
              <a:alpha val="80000"/>
            </a:schemeClr>
          </a:solidFill>
          <a:ln>
            <a:solidFill>
              <a:schemeClr val="accent2">
                <a:alpha val="80000"/>
              </a:schemeClr>
            </a:solidFill>
          </a:ln>
        </p:spPr>
        <p:txBody>
          <a:bodyPr anchor="ctr" anchorCtr="0">
            <a:noAutofit/>
          </a:bodyPr>
          <a:lstStyle>
            <a:lvl1pPr marL="0" indent="0" algn="ctr">
              <a:spcBef>
                <a:spcPts val="0"/>
              </a:spcBef>
              <a:spcAft>
                <a:spcPts val="0"/>
              </a:spcAft>
              <a:buNone/>
              <a:defRPr sz="22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73706" y="3657600"/>
            <a:ext cx="3657600" cy="27431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8F1B69E8-23E9-4C1F-AA2B-3C5BA6EDBEAE}" type="datetimeFigureOut">
              <a:rPr lang="en-US" smtClean="0"/>
              <a:t>11/14/11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ound Same Side Corner Rectangle 6"/>
          <p:cNvSpPr/>
          <p:nvPr/>
        </p:nvSpPr>
        <p:spPr>
          <a:xfrm rot="16200000">
            <a:off x="3974664" y="-2347475"/>
            <a:ext cx="1450260" cy="8888412"/>
          </a:xfrm>
          <a:prstGeom prst="round2SameRect">
            <a:avLst>
              <a:gd name="adj1" fmla="val 50000"/>
              <a:gd name="adj2" fmla="val 0"/>
            </a:avLst>
          </a:prstGeom>
          <a:solidFill>
            <a:srgbClr val="073779">
              <a:alpha val="30000"/>
            </a:srgbClr>
          </a:solidFill>
          <a:ln w="25400">
            <a:solidFill>
              <a:schemeClr val="accent2">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F1B69E8-23E9-4C1F-AA2B-3C5BA6EDBEAE}" type="datetimeFigureOut">
              <a:rPr lang="en-US" smtClean="0"/>
              <a:t>11/14/11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1B69E8-23E9-4C1F-AA2B-3C5BA6EDBEAE}" type="datetimeFigureOut">
              <a:rPr lang="en-US" smtClean="0"/>
              <a:t>11/14/11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3" name="Rounded Rectangle 32"/>
          <p:cNvSpPr/>
          <p:nvPr/>
        </p:nvSpPr>
        <p:spPr>
          <a:xfrm>
            <a:off x="366713" y="1447800"/>
            <a:ext cx="3748087" cy="4800600"/>
          </a:xfrm>
          <a:prstGeom prst="roundRect">
            <a:avLst/>
          </a:prstGeom>
          <a:solidFill>
            <a:schemeClr val="accent1">
              <a:alpha val="60000"/>
            </a:schemeClr>
          </a:solidFill>
          <a:ln w="63500">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33399" y="1676400"/>
            <a:ext cx="3429000" cy="1066800"/>
          </a:xfrm>
        </p:spPr>
        <p:txBody>
          <a:bodyPr anchor="b"/>
          <a:lstStyle>
            <a:lvl1pPr algn="ctr">
              <a:lnSpc>
                <a:spcPct val="100000"/>
              </a:lnSpc>
              <a:defRPr sz="3000" b="0"/>
            </a:lvl1pPr>
          </a:lstStyle>
          <a:p>
            <a:r>
              <a:rPr lang="en-US" smtClean="0"/>
              <a:t>Click to edit Master title style</a:t>
            </a:r>
            <a:endParaRPr/>
          </a:p>
        </p:txBody>
      </p:sp>
      <p:sp>
        <p:nvSpPr>
          <p:cNvPr id="3" name="Content Placeholder 2"/>
          <p:cNvSpPr>
            <a:spLocks noGrp="1"/>
          </p:cNvSpPr>
          <p:nvPr>
            <p:ph idx="1"/>
          </p:nvPr>
        </p:nvSpPr>
        <p:spPr>
          <a:xfrm>
            <a:off x="4504766" y="990600"/>
            <a:ext cx="4258234" cy="52578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3400" y="2850775"/>
            <a:ext cx="3429000" cy="3169025"/>
          </a:xfrm>
        </p:spPr>
        <p:txBody>
          <a:bodyPr>
            <a:normAutofit/>
          </a:bodyPr>
          <a:lstStyle>
            <a:lvl1pPr marL="0" indent="0" algn="ctr">
              <a:spcAft>
                <a:spcPts val="1000"/>
              </a:spcAft>
              <a:buNone/>
              <a:defRPr sz="16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1B69E8-23E9-4C1F-AA2B-3C5BA6EDBEAE}" type="datetimeFigureOut">
              <a:rPr lang="en-US" smtClean="0"/>
              <a:t>11/14/11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2A7F7-08BF-4252-8141-63FB96055BB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7"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7" name="Picture 6" descr="TextSlideOverlay.png"/>
          <p:cNvPicPr>
            <a:picLocks noChangeAspect="1"/>
          </p:cNvPicPr>
          <p:nvPr/>
        </p:nvPicPr>
        <p:blipFill>
          <a:blip r:embed="rId16"/>
          <a:stretch>
            <a:fillRect/>
          </a:stretch>
        </p:blipFill>
        <p:spPr>
          <a:xfrm>
            <a:off x="0" y="0"/>
            <a:ext cx="9144000" cy="6858000"/>
          </a:xfrm>
          <a:prstGeom prst="rect">
            <a:avLst/>
          </a:prstGeom>
        </p:spPr>
      </p:pic>
      <p:grpSp>
        <p:nvGrpSpPr>
          <p:cNvPr id="8" name="Group 7"/>
          <p:cNvGrpSpPr/>
          <p:nvPr/>
        </p:nvGrpSpPr>
        <p:grpSpPr>
          <a:xfrm>
            <a:off x="-573169" y="-607194"/>
            <a:ext cx="7563453" cy="1983277"/>
            <a:chOff x="-573169" y="-607194"/>
            <a:chExt cx="7563453" cy="1983277"/>
          </a:xfrm>
        </p:grpSpPr>
        <p:grpSp>
          <p:nvGrpSpPr>
            <p:cNvPr id="9" name="Group 32"/>
            <p:cNvGrpSpPr/>
            <p:nvPr userDrawn="1"/>
          </p:nvGrpSpPr>
          <p:grpSpPr>
            <a:xfrm>
              <a:off x="-263314" y="-607194"/>
              <a:ext cx="7253598" cy="1983277"/>
              <a:chOff x="-263314" y="-607194"/>
              <a:chExt cx="7253598" cy="1983277"/>
            </a:xfrm>
          </p:grpSpPr>
          <p:sp>
            <p:nvSpPr>
              <p:cNvPr id="11" name="Oval 10"/>
              <p:cNvSpPr/>
              <p:nvPr userDrawn="1"/>
            </p:nvSpPr>
            <p:spPr>
              <a:xfrm rot="4368687">
                <a:off x="2839420" y="-41330"/>
                <a:ext cx="581935" cy="790091"/>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Oval 11"/>
              <p:cNvSpPr/>
              <p:nvPr userDrawn="1"/>
            </p:nvSpPr>
            <p:spPr>
              <a:xfrm>
                <a:off x="334576" y="12540"/>
                <a:ext cx="1189424" cy="10121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3" name="Arc 12"/>
              <p:cNvSpPr/>
              <p:nvPr userDrawn="1"/>
            </p:nvSpPr>
            <p:spPr>
              <a:xfrm rot="6387309">
                <a:off x="5839613" y="-548177"/>
                <a:ext cx="1106354" cy="1194988"/>
              </a:xfrm>
              <a:prstGeom prst="arc">
                <a:avLst>
                  <a:gd name="adj1" fmla="val 15179737"/>
                  <a:gd name="adj2" fmla="val 444802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Oval 13"/>
              <p:cNvSpPr/>
              <p:nvPr userDrawn="1"/>
            </p:nvSpPr>
            <p:spPr>
              <a:xfrm>
                <a:off x="5472545" y="62345"/>
                <a:ext cx="609600" cy="4912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Pie 14"/>
              <p:cNvSpPr/>
              <p:nvPr userDrawn="1"/>
            </p:nvSpPr>
            <p:spPr>
              <a:xfrm>
                <a:off x="-7411" y="-607194"/>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Pie 15"/>
              <p:cNvSpPr/>
              <p:nvPr userDrawn="1"/>
            </p:nvSpPr>
            <p:spPr>
              <a:xfrm>
                <a:off x="1905000" y="-402266"/>
                <a:ext cx="1600200" cy="8001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7" name="Oval 16"/>
              <p:cNvSpPr/>
              <p:nvPr userDrawn="1"/>
            </p:nvSpPr>
            <p:spPr>
              <a:xfrm>
                <a:off x="2631141" y="762000"/>
                <a:ext cx="416859" cy="41685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8" name="Oval 17"/>
              <p:cNvSpPr/>
              <p:nvPr userDrawn="1"/>
            </p:nvSpPr>
            <p:spPr>
              <a:xfrm rot="2510439">
                <a:off x="170710" y="163548"/>
                <a:ext cx="778552" cy="982318"/>
              </a:xfrm>
              <a:prstGeom prst="ellipse">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9" name="Pie 18"/>
              <p:cNvSpPr/>
              <p:nvPr userDrawn="1"/>
            </p:nvSpPr>
            <p:spPr>
              <a:xfrm rot="16200000">
                <a:off x="-263314" y="842683"/>
                <a:ext cx="533400" cy="5334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0" name="Oval 19"/>
              <p:cNvSpPr/>
              <p:nvPr userDrawn="1"/>
            </p:nvSpPr>
            <p:spPr>
              <a:xfrm>
                <a:off x="1558635" y="491274"/>
                <a:ext cx="228600" cy="1945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1" name="Pie 20"/>
              <p:cNvSpPr/>
              <p:nvPr userDrawn="1"/>
            </p:nvSpPr>
            <p:spPr>
              <a:xfrm>
                <a:off x="990600" y="-603972"/>
                <a:ext cx="1385455" cy="1205753"/>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2" name="Pie 21"/>
              <p:cNvSpPr/>
              <p:nvPr userDrawn="1"/>
            </p:nvSpPr>
            <p:spPr>
              <a:xfrm>
                <a:off x="5181600" y="-343143"/>
                <a:ext cx="1600200" cy="6858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3" name="Oval 22"/>
              <p:cNvSpPr/>
              <p:nvPr userDrawn="1"/>
            </p:nvSpPr>
            <p:spPr>
              <a:xfrm>
                <a:off x="5728855" y="62345"/>
                <a:ext cx="685800" cy="533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4" name="Pie 23"/>
              <p:cNvSpPr/>
              <p:nvPr userDrawn="1"/>
            </p:nvSpPr>
            <p:spPr>
              <a:xfrm>
                <a:off x="6136341" y="-257607"/>
                <a:ext cx="838200" cy="527288"/>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5" name="Oval 24"/>
              <p:cNvSpPr/>
              <p:nvPr userDrawn="1"/>
            </p:nvSpPr>
            <p:spPr>
              <a:xfrm rot="4368687">
                <a:off x="3664192" y="-146482"/>
                <a:ext cx="581935" cy="909203"/>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6" name="Pie 25"/>
              <p:cNvSpPr/>
              <p:nvPr userDrawn="1"/>
            </p:nvSpPr>
            <p:spPr>
              <a:xfrm>
                <a:off x="4384965" y="-146937"/>
                <a:ext cx="300317" cy="300317"/>
              </a:xfrm>
              <a:prstGeom prst="pie">
                <a:avLst>
                  <a:gd name="adj1" fmla="val 0"/>
                  <a:gd name="adj2" fmla="val 10777084"/>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7" name="Pie 26"/>
              <p:cNvSpPr/>
              <p:nvPr userDrawn="1"/>
            </p:nvSpPr>
            <p:spPr>
              <a:xfrm>
                <a:off x="4756593" y="-119227"/>
                <a:ext cx="18288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8" name="Pie 27"/>
              <p:cNvSpPr/>
              <p:nvPr userDrawn="1"/>
            </p:nvSpPr>
            <p:spPr>
              <a:xfrm>
                <a:off x="5029200" y="-114543"/>
                <a:ext cx="228600" cy="228600"/>
              </a:xfrm>
              <a:prstGeom prst="pie">
                <a:avLst>
                  <a:gd name="adj1" fmla="val 0"/>
                  <a:gd name="adj2" fmla="val 1077708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29" name="Oval 28"/>
              <p:cNvSpPr/>
              <p:nvPr userDrawn="1"/>
            </p:nvSpPr>
            <p:spPr>
              <a:xfrm>
                <a:off x="2403765" y="0"/>
                <a:ext cx="665018" cy="66501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0" name="Pie 29"/>
              <p:cNvSpPr/>
              <p:nvPr userDrawn="1"/>
            </p:nvSpPr>
            <p:spPr>
              <a:xfrm>
                <a:off x="3012141" y="-299172"/>
                <a:ext cx="838200" cy="609600"/>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10" name="Pie 9"/>
            <p:cNvSpPr/>
            <p:nvPr userDrawn="1"/>
          </p:nvSpPr>
          <p:spPr>
            <a:xfrm rot="16200000">
              <a:off x="-431058" y="-79768"/>
              <a:ext cx="852056" cy="1136277"/>
            </a:xfrm>
            <a:prstGeom prst="pie">
              <a:avLst>
                <a:gd name="adj1" fmla="val 0"/>
                <a:gd name="adj2" fmla="val 1080006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Placeholder 1"/>
          <p:cNvSpPr>
            <a:spLocks noGrp="1"/>
          </p:cNvSpPr>
          <p:nvPr>
            <p:ph type="title"/>
          </p:nvPr>
        </p:nvSpPr>
        <p:spPr>
          <a:xfrm>
            <a:off x="712788" y="1371600"/>
            <a:ext cx="7716837" cy="14478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12788" y="3012142"/>
            <a:ext cx="7716838" cy="338865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7040" y="300690"/>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fld id="{8F1B69E8-23E9-4C1F-AA2B-3C5BA6EDBEAE}" type="datetimeFigureOut">
              <a:rPr lang="en-US" smtClean="0"/>
              <a:t>11/14/11</a:t>
            </a:fld>
            <a:endParaRPr lang="en-US"/>
          </a:p>
        </p:txBody>
      </p:sp>
      <p:sp>
        <p:nvSpPr>
          <p:cNvPr id="5" name="Footer Placeholder 4"/>
          <p:cNvSpPr>
            <a:spLocks noGrp="1"/>
          </p:cNvSpPr>
          <p:nvPr>
            <p:ph type="ftr" sz="quarter" idx="3"/>
          </p:nvPr>
        </p:nvSpPr>
        <p:spPr>
          <a:xfrm>
            <a:off x="76200" y="116541"/>
            <a:ext cx="2743200" cy="182880"/>
          </a:xfrm>
          <a:prstGeom prst="rect">
            <a:avLst/>
          </a:prstGeom>
        </p:spPr>
        <p:txBody>
          <a:bodyPr vert="horz" lIns="91440" tIns="45720" rIns="91440" bIns="45720" rtlCol="0" anchor="ctr"/>
          <a:lstStyle>
            <a:lvl1pPr algn="l">
              <a:lnSpc>
                <a:spcPts val="1200"/>
              </a:lnSpc>
              <a:defRPr sz="1000" baseline="0">
                <a:solidFill>
                  <a:schemeClr val="bg1"/>
                </a:solidFill>
              </a:defRPr>
            </a:lvl1pPr>
          </a:lstStyle>
          <a:p>
            <a:endParaRPr lang="en-US"/>
          </a:p>
        </p:txBody>
      </p:sp>
      <p:sp>
        <p:nvSpPr>
          <p:cNvPr id="6" name="Slide Number Placeholder 5"/>
          <p:cNvSpPr>
            <a:spLocks noGrp="1"/>
          </p:cNvSpPr>
          <p:nvPr>
            <p:ph type="sldNum" sz="quarter" idx="4"/>
          </p:nvPr>
        </p:nvSpPr>
        <p:spPr>
          <a:xfrm>
            <a:off x="76200" y="605491"/>
            <a:ext cx="1385887" cy="232710"/>
          </a:xfrm>
          <a:prstGeom prst="rect">
            <a:avLst/>
          </a:prstGeom>
        </p:spPr>
        <p:txBody>
          <a:bodyPr vert="horz" lIns="91440" tIns="45720" rIns="91440" bIns="45720" rtlCol="0" anchor="ctr"/>
          <a:lstStyle>
            <a:lvl1pPr algn="l">
              <a:defRPr sz="1200">
                <a:solidFill>
                  <a:schemeClr val="bg1"/>
                </a:solidFill>
              </a:defRPr>
            </a:lvl1pPr>
          </a:lstStyle>
          <a:p>
            <a:fld id="{4382A7F7-08BF-4252-8141-63FB96055BBB}" type="slidenum">
              <a:rPr lang="en-US" smtClean="0"/>
              <a:t>‹#›</a:t>
            </a:fld>
            <a:endParaRPr lang="en-US"/>
          </a:p>
        </p:txBody>
      </p:sp>
      <p:sp>
        <p:nvSpPr>
          <p:cNvPr id="31" name="Rectangle 30"/>
          <p:cNvSpPr/>
          <p:nvPr/>
        </p:nvSpPr>
        <p:spPr>
          <a:xfrm>
            <a:off x="0" y="0"/>
            <a:ext cx="9144000" cy="6858000"/>
          </a:xfrm>
          <a:prstGeom prst="rect">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lnSpc>
          <a:spcPts val="5600"/>
        </a:lnSpc>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0"/>
        </a:spcBef>
        <a:spcAft>
          <a:spcPts val="2000"/>
        </a:spcAft>
        <a:buFontTx/>
        <a:buBlip>
          <a:blip r:embed="rId17"/>
        </a:buBlip>
        <a:defRPr sz="2400" kern="1200">
          <a:solidFill>
            <a:schemeClr val="bg1"/>
          </a:solidFill>
          <a:effectLst>
            <a:outerShdw blurRad="38100" dist="38100" dir="2700000" algn="tl">
              <a:srgbClr val="000000">
                <a:alpha val="43137"/>
              </a:srgbClr>
            </a:outerShdw>
          </a:effectLst>
          <a:latin typeface="+mn-lt"/>
          <a:ea typeface="+mn-ea"/>
          <a:cs typeface="+mn-cs"/>
        </a:defRPr>
      </a:lvl1pPr>
      <a:lvl2pPr marL="631825" indent="-282575" algn="l" defTabSz="914400" rtl="0" eaLnBrk="1" latinLnBrk="0" hangingPunct="1">
        <a:spcBef>
          <a:spcPts val="0"/>
        </a:spcBef>
        <a:spcAft>
          <a:spcPts val="1000"/>
        </a:spcAft>
        <a:buFontTx/>
        <a:buBlip>
          <a:blip r:embed="rId17"/>
        </a:buBlip>
        <a:defRPr sz="2200" kern="1200">
          <a:solidFill>
            <a:schemeClr val="bg1"/>
          </a:solidFill>
          <a:effectLst>
            <a:outerShdw blurRad="38100" dist="38100" dir="2700000" algn="tl">
              <a:srgbClr val="000000">
                <a:alpha val="43137"/>
              </a:srgbClr>
            </a:outerShdw>
          </a:effectLst>
          <a:latin typeface="+mn-lt"/>
          <a:ea typeface="+mn-ea"/>
          <a:cs typeface="+mn-cs"/>
        </a:defRPr>
      </a:lvl2pPr>
      <a:lvl3pPr marL="914400" indent="-282575" algn="l" defTabSz="914400" rtl="0" eaLnBrk="1" latinLnBrk="0" hangingPunct="1">
        <a:spcBef>
          <a:spcPts val="0"/>
        </a:spcBef>
        <a:spcAft>
          <a:spcPts val="1000"/>
        </a:spcAft>
        <a:buFontTx/>
        <a:buBlip>
          <a:blip r:embed="rId17"/>
        </a:buBlip>
        <a:defRPr sz="2000" kern="1200">
          <a:solidFill>
            <a:schemeClr val="bg1"/>
          </a:solidFill>
          <a:effectLst>
            <a:outerShdw blurRad="38100" dist="38100" dir="2700000" algn="tl">
              <a:srgbClr val="000000">
                <a:alpha val="43137"/>
              </a:srgbClr>
            </a:outerShdw>
          </a:effectLst>
          <a:latin typeface="+mn-lt"/>
          <a:ea typeface="+mn-ea"/>
          <a:cs typeface="+mn-cs"/>
        </a:defRPr>
      </a:lvl3pPr>
      <a:lvl4pPr marL="1196975" indent="-2825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4pPr>
      <a:lvl5pPr marL="1492250" indent="-295275" algn="l" defTabSz="914400" rtl="0" eaLnBrk="1" latinLnBrk="0" hangingPunct="1">
        <a:spcBef>
          <a:spcPts val="0"/>
        </a:spcBef>
        <a:spcAft>
          <a:spcPts val="1000"/>
        </a:spcAft>
        <a:buFontTx/>
        <a:buBlip>
          <a:blip r:embed="rId17"/>
        </a:buBlip>
        <a:defRPr sz="1800" kern="1200">
          <a:solidFill>
            <a:schemeClr val="bg1"/>
          </a:solidFill>
          <a:effectLst>
            <a:outerShdw blurRad="38100" dist="38100" dir="2700000" algn="tl">
              <a:srgbClr val="000000">
                <a:alpha val="43137"/>
              </a:srgbClr>
            </a:outerShdw>
          </a:effectLst>
          <a:latin typeface="+mn-lt"/>
          <a:ea typeface="+mn-ea"/>
          <a:cs typeface="+mn-cs"/>
        </a:defRPr>
      </a:lvl5pPr>
      <a:lvl6pPr marL="1774825" indent="-288925" algn="l" defTabSz="914400" rtl="0" eaLnBrk="1" latinLnBrk="0" hangingPunct="1">
        <a:spcBef>
          <a:spcPts val="0"/>
        </a:spcBef>
        <a:spcAft>
          <a:spcPts val="600"/>
        </a:spcAft>
        <a:buFontTx/>
        <a:buBlip>
          <a:blip r:embed="rId17"/>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6pPr>
      <a:lvl7pPr marL="2055813" indent="-288925" algn="l" defTabSz="914400" rtl="0" eaLnBrk="1" latinLnBrk="0" hangingPunct="1">
        <a:spcBef>
          <a:spcPts val="0"/>
        </a:spcBef>
        <a:spcAft>
          <a:spcPts val="600"/>
        </a:spcAft>
        <a:buFontTx/>
        <a:buBlip>
          <a:blip r:embed="rId17"/>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7pPr>
      <a:lvl8pPr marL="2344738" indent="-288925" algn="l" defTabSz="914400" rtl="0" eaLnBrk="1" latinLnBrk="0" hangingPunct="1">
        <a:spcBef>
          <a:spcPts val="0"/>
        </a:spcBef>
        <a:spcAft>
          <a:spcPts val="600"/>
        </a:spcAft>
        <a:buFontTx/>
        <a:buBlip>
          <a:blip r:embed="rId17"/>
        </a:buBlip>
        <a:defRPr lang="en-US" sz="1800" kern="1200" dirty="0" smtClean="0">
          <a:solidFill>
            <a:schemeClr val="bg1"/>
          </a:solidFill>
          <a:effectLst>
            <a:outerShdw blurRad="38100" dist="38100" dir="2700000" algn="tl">
              <a:srgbClr val="000000">
                <a:alpha val="43137"/>
              </a:srgbClr>
            </a:outerShdw>
          </a:effectLst>
          <a:latin typeface="+mn-lt"/>
          <a:ea typeface="+mn-ea"/>
          <a:cs typeface="+mn-cs"/>
        </a:defRPr>
      </a:lvl8pPr>
      <a:lvl9pPr marL="2625725" indent="-288925" algn="l" defTabSz="914400" rtl="0" eaLnBrk="1" latinLnBrk="0" hangingPunct="1">
        <a:spcBef>
          <a:spcPts val="0"/>
        </a:spcBef>
        <a:spcAft>
          <a:spcPts val="600"/>
        </a:spcAft>
        <a:buFontTx/>
        <a:buBlip>
          <a:blip r:embed="rId17"/>
        </a:buBlip>
        <a:defRPr lang="en-US" sz="1800" kern="1200" dirty="0">
          <a:solidFill>
            <a:schemeClr val="bg1"/>
          </a:solidFill>
          <a:effectLst>
            <a:outerShdw blurRad="38100" dist="38100" dir="2700000" algn="tl">
              <a:srgbClr val="000000">
                <a:alpha val="43137"/>
              </a:srgb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wmf"/><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Newton’s second law </a:t>
            </a:r>
            <a:endParaRPr lang="en-US" dirty="0"/>
          </a:p>
        </p:txBody>
      </p:sp>
      <p:sp>
        <p:nvSpPr>
          <p:cNvPr id="3" name="Subtitle 2"/>
          <p:cNvSpPr>
            <a:spLocks noGrp="1"/>
          </p:cNvSpPr>
          <p:nvPr>
            <p:ph type="subTitle" idx="1"/>
          </p:nvPr>
        </p:nvSpPr>
        <p:spPr/>
        <p:txBody>
          <a:bodyPr/>
          <a:lstStyle/>
          <a:p>
            <a:r>
              <a:rPr lang="en-US" dirty="0" smtClean="0"/>
              <a:t>Section 3.1</a:t>
            </a:r>
            <a:endParaRPr lang="en-US" dirty="0"/>
          </a:p>
        </p:txBody>
      </p:sp>
    </p:spTree>
    <p:extLst>
      <p:ext uri="{BB962C8B-B14F-4D97-AF65-F5344CB8AC3E}">
        <p14:creationId xmlns:p14="http://schemas.microsoft.com/office/powerpoint/2010/main" val="132707116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2788" y="893231"/>
            <a:ext cx="7716837" cy="1447800"/>
          </a:xfrm>
        </p:spPr>
        <p:txBody>
          <a:bodyPr/>
          <a:lstStyle/>
          <a:p>
            <a:r>
              <a:rPr lang="en-US" dirty="0" smtClean="0"/>
              <a:t>Calculate the acceleration of the rock</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t="28039" b="28039"/>
          <a:stretch>
            <a:fillRect/>
          </a:stretch>
        </p:blipFill>
        <p:spPr bwMode="auto">
          <a:prstGeom prst="rect">
            <a:avLst/>
          </a:prstGeom>
          <a:noFill/>
          <a:ln>
            <a:noFill/>
          </a:ln>
        </p:spPr>
      </p:pic>
    </p:spTree>
    <p:extLst>
      <p:ext uri="{BB962C8B-B14F-4D97-AF65-F5344CB8AC3E}">
        <p14:creationId xmlns:p14="http://schemas.microsoft.com/office/powerpoint/2010/main" val="153703724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869" y="1107672"/>
            <a:ext cx="7716837" cy="1447800"/>
          </a:xfrm>
        </p:spPr>
        <p:txBody>
          <a:bodyPr/>
          <a:lstStyle/>
          <a:p>
            <a:r>
              <a:rPr lang="en-US" dirty="0" smtClean="0"/>
              <a:t>Calculate acceleration</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t="26125" b="26125"/>
          <a:stretch>
            <a:fillRect/>
          </a:stretch>
        </p:blipFill>
        <p:spPr bwMode="auto">
          <a:xfrm>
            <a:off x="482600" y="2738438"/>
            <a:ext cx="8358188" cy="3990975"/>
          </a:xfrm>
          <a:prstGeom prst="rect">
            <a:avLst/>
          </a:prstGeom>
          <a:noFill/>
          <a:ln>
            <a:noFill/>
          </a:ln>
        </p:spPr>
      </p:pic>
    </p:spTree>
    <p:extLst>
      <p:ext uri="{BB962C8B-B14F-4D97-AF65-F5344CB8AC3E}">
        <p14:creationId xmlns:p14="http://schemas.microsoft.com/office/powerpoint/2010/main" val="75742822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3421" y="1058186"/>
            <a:ext cx="7716837" cy="1447800"/>
          </a:xfrm>
        </p:spPr>
        <p:txBody>
          <a:bodyPr/>
          <a:lstStyle/>
          <a:p>
            <a:r>
              <a:rPr lang="en-US" dirty="0" smtClean="0"/>
              <a:t>Calculate acceleration</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t="26848" b="26848"/>
          <a:stretch>
            <a:fillRect/>
          </a:stretch>
        </p:blipFill>
        <p:spPr bwMode="auto">
          <a:xfrm>
            <a:off x="333375" y="2720975"/>
            <a:ext cx="8656638" cy="4008438"/>
          </a:xfrm>
          <a:prstGeom prst="rect">
            <a:avLst/>
          </a:prstGeom>
          <a:noFill/>
          <a:ln>
            <a:noFill/>
          </a:ln>
        </p:spPr>
      </p:pic>
    </p:spTree>
    <p:extLst>
      <p:ext uri="{BB962C8B-B14F-4D97-AF65-F5344CB8AC3E}">
        <p14:creationId xmlns:p14="http://schemas.microsoft.com/office/powerpoint/2010/main" val="404007225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 between acceleration and forces</a:t>
            </a:r>
            <a:endParaRPr lang="en-US" dirty="0"/>
          </a:p>
        </p:txBody>
      </p:sp>
      <p:sp>
        <p:nvSpPr>
          <p:cNvPr id="4" name="Text Box 4"/>
          <p:cNvSpPr txBox="1">
            <a:spLocks noGrp="1" noChangeArrowheads="1"/>
          </p:cNvSpPr>
          <p:nvPr>
            <p:ph idx="1"/>
          </p:nvPr>
        </p:nvSpPr>
        <p:spPr bwMode="auto">
          <a:xfrm>
            <a:off x="0" y="3012142"/>
            <a:ext cx="9144000" cy="390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US" sz="3600" dirty="0"/>
              <a:t>Large </a:t>
            </a:r>
            <a:r>
              <a:rPr lang="en-US" sz="3600" dirty="0" smtClean="0"/>
              <a:t>Force   =     Large Acceleration</a:t>
            </a:r>
          </a:p>
          <a:p>
            <a:pPr>
              <a:spcBef>
                <a:spcPct val="50000"/>
              </a:spcBef>
            </a:pPr>
            <a:endParaRPr lang="en-US" sz="3600" dirty="0"/>
          </a:p>
          <a:p>
            <a:pPr marL="0" indent="0">
              <a:spcBef>
                <a:spcPct val="50000"/>
              </a:spcBef>
              <a:buNone/>
            </a:pPr>
            <a:endParaRPr lang="en-US" sz="3600" dirty="0" smtClean="0"/>
          </a:p>
          <a:p>
            <a:pPr marL="0" indent="0">
              <a:spcBef>
                <a:spcPct val="50000"/>
              </a:spcBef>
              <a:buNone/>
            </a:pPr>
            <a:endParaRPr lang="en-US" sz="3600" dirty="0"/>
          </a:p>
        </p:txBody>
      </p:sp>
      <p:sp>
        <p:nvSpPr>
          <p:cNvPr id="6" name="Text Box 6"/>
          <p:cNvSpPr txBox="1">
            <a:spLocks noChangeArrowheads="1"/>
          </p:cNvSpPr>
          <p:nvPr/>
        </p:nvSpPr>
        <p:spPr bwMode="auto">
          <a:xfrm>
            <a:off x="349644" y="3902075"/>
            <a:ext cx="10668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6000" dirty="0"/>
              <a:t>F</a:t>
            </a:r>
          </a:p>
        </p:txBody>
      </p:sp>
      <p:pic>
        <p:nvPicPr>
          <p:cNvPr id="7" name="Picture 5" descr="MCj031835400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1552349" y="4041775"/>
            <a:ext cx="1827213" cy="1146175"/>
          </a:xfrm>
          <a:prstGeom prst="rect">
            <a:avLst/>
          </a:prstGeom>
          <a:noFill/>
          <a:extLst>
            <a:ext uri="{909E8E84-426E-40dd-AFC4-6F175D3DCCD1}">
              <a14:hiddenFill xmlns:a14="http://schemas.microsoft.com/office/drawing/2010/main">
                <a:solidFill>
                  <a:srgbClr val="FFFFFF"/>
                </a:solidFill>
              </a14:hiddenFill>
            </a:ext>
          </a:extLst>
        </p:spPr>
      </p:pic>
      <p:sp>
        <p:nvSpPr>
          <p:cNvPr id="8" name="Line 8"/>
          <p:cNvSpPr>
            <a:spLocks noChangeShapeType="1"/>
          </p:cNvSpPr>
          <p:nvPr/>
        </p:nvSpPr>
        <p:spPr bwMode="auto">
          <a:xfrm>
            <a:off x="3637154" y="4714915"/>
            <a:ext cx="4572000"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9" name="Text Box 9"/>
          <p:cNvSpPr txBox="1">
            <a:spLocks noChangeArrowheads="1"/>
          </p:cNvSpPr>
          <p:nvPr/>
        </p:nvSpPr>
        <p:spPr bwMode="auto">
          <a:xfrm>
            <a:off x="4876800" y="4593431"/>
            <a:ext cx="1066800" cy="1189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sz="7200" dirty="0"/>
              <a:t>a</a:t>
            </a:r>
          </a:p>
        </p:txBody>
      </p:sp>
      <p:sp>
        <p:nvSpPr>
          <p:cNvPr id="10" name="Line 7"/>
          <p:cNvSpPr>
            <a:spLocks noChangeShapeType="1"/>
          </p:cNvSpPr>
          <p:nvPr/>
        </p:nvSpPr>
        <p:spPr bwMode="auto">
          <a:xfrm>
            <a:off x="990600" y="4593431"/>
            <a:ext cx="381000"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Tree>
    <p:extLst>
      <p:ext uri="{BB962C8B-B14F-4D97-AF65-F5344CB8AC3E}">
        <p14:creationId xmlns:p14="http://schemas.microsoft.com/office/powerpoint/2010/main" val="304677556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4340" y="647700"/>
            <a:ext cx="7716837" cy="1447800"/>
          </a:xfrm>
        </p:spPr>
        <p:txBody>
          <a:bodyPr/>
          <a:lstStyle/>
          <a:p>
            <a:r>
              <a:rPr lang="en-US" dirty="0"/>
              <a:t>In other words….</a:t>
            </a:r>
          </a:p>
        </p:txBody>
      </p:sp>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rcRect t="-4698" b="-4698"/>
          <a:stretch>
            <a:fillRect/>
          </a:stretch>
        </p:blipFill>
        <p:spPr bwMode="auto">
          <a:xfrm>
            <a:off x="198438" y="2154238"/>
            <a:ext cx="8791575" cy="4525962"/>
          </a:xfrm>
          <a:prstGeom prst="rect">
            <a:avLst/>
          </a:prstGeom>
          <a:noFill/>
          <a:ln>
            <a:noFill/>
          </a:ln>
        </p:spPr>
      </p:pic>
    </p:spTree>
    <p:extLst>
      <p:ext uri="{BB962C8B-B14F-4D97-AF65-F5344CB8AC3E}">
        <p14:creationId xmlns:p14="http://schemas.microsoft.com/office/powerpoint/2010/main" val="126772998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4196" y="290317"/>
            <a:ext cx="7716837" cy="1447800"/>
          </a:xfrm>
        </p:spPr>
        <p:txBody>
          <a:bodyPr/>
          <a:lstStyle/>
          <a:p>
            <a:r>
              <a:rPr lang="en-US" sz="4400" dirty="0">
                <a:solidFill>
                  <a:srgbClr val="FF0000"/>
                </a:solidFill>
              </a:rPr>
              <a:t>In</a:t>
            </a:r>
            <a:r>
              <a:rPr lang="en-US" sz="4400" dirty="0"/>
              <a:t> other words…..using the same amount of force….</a:t>
            </a:r>
          </a:p>
        </p:txBody>
      </p:sp>
      <p:pic>
        <p:nvPicPr>
          <p:cNvPr id="6" name="Content Placeholder 5"/>
          <p:cNvPicPr>
            <a:picLocks noGrp="1" noChangeAspect="1"/>
          </p:cNvPicPr>
          <p:nvPr>
            <p:ph idx="1"/>
          </p:nvPr>
        </p:nvPicPr>
        <p:blipFill rotWithShape="1">
          <a:blip r:embed="rId2"/>
          <a:srcRect/>
          <a:stretch/>
        </p:blipFill>
        <p:spPr>
          <a:xfrm>
            <a:off x="312738" y="1962150"/>
            <a:ext cx="8610600" cy="4895850"/>
          </a:xfrm>
        </p:spPr>
      </p:pic>
    </p:spTree>
    <p:extLst>
      <p:ext uri="{BB962C8B-B14F-4D97-AF65-F5344CB8AC3E}">
        <p14:creationId xmlns:p14="http://schemas.microsoft.com/office/powerpoint/2010/main" val="31279765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a:t>
            </a:r>
            <a:endParaRPr lang="en-US" dirty="0"/>
          </a:p>
        </p:txBody>
      </p:sp>
      <p:sp>
        <p:nvSpPr>
          <p:cNvPr id="3" name="Content Placeholder 2"/>
          <p:cNvSpPr>
            <a:spLocks noGrp="1"/>
          </p:cNvSpPr>
          <p:nvPr>
            <p:ph idx="1"/>
          </p:nvPr>
        </p:nvSpPr>
        <p:spPr/>
        <p:txBody>
          <a:bodyPr>
            <a:noAutofit/>
          </a:bodyPr>
          <a:lstStyle/>
          <a:p>
            <a:pPr marL="0" indent="0">
              <a:buNone/>
            </a:pPr>
            <a:r>
              <a:rPr lang="en-US" sz="4400" dirty="0" smtClean="0"/>
              <a:t>1- If the mass of a helicopter is 4500 Kg, and the net force on it is 18000N, what is the helicopter’s acceleration?</a:t>
            </a:r>
          </a:p>
          <a:p>
            <a:pPr marL="0" indent="0">
              <a:buNone/>
            </a:pPr>
            <a:endParaRPr lang="en-US" sz="4400" dirty="0" smtClean="0"/>
          </a:p>
        </p:txBody>
      </p:sp>
    </p:spTree>
    <p:extLst>
      <p:ext uri="{BB962C8B-B14F-4D97-AF65-F5344CB8AC3E}">
        <p14:creationId xmlns:p14="http://schemas.microsoft.com/office/powerpoint/2010/main" val="197834900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a:t>
            </a:r>
            <a:endParaRPr lang="en-US" dirty="0"/>
          </a:p>
        </p:txBody>
      </p:sp>
      <p:sp>
        <p:nvSpPr>
          <p:cNvPr id="3" name="Content Placeholder 2"/>
          <p:cNvSpPr>
            <a:spLocks noGrp="1"/>
          </p:cNvSpPr>
          <p:nvPr>
            <p:ph idx="1"/>
          </p:nvPr>
        </p:nvSpPr>
        <p:spPr/>
        <p:txBody>
          <a:bodyPr>
            <a:normAutofit/>
          </a:bodyPr>
          <a:lstStyle/>
          <a:p>
            <a:pPr marL="0" indent="0">
              <a:buNone/>
            </a:pPr>
            <a:r>
              <a:rPr lang="en-US" sz="5400" dirty="0" smtClean="0"/>
              <a:t>2- what is the net force with a mass of 900 Kg if its acceleration is 32.0 m/s</a:t>
            </a:r>
            <a:r>
              <a:rPr lang="en-US" sz="5400" baseline="30000" dirty="0" smtClean="0"/>
              <a:t>2</a:t>
            </a:r>
            <a:r>
              <a:rPr lang="en-US" sz="5400" dirty="0" smtClean="0"/>
              <a:t>?</a:t>
            </a:r>
            <a:endParaRPr lang="en-US" sz="5400" dirty="0"/>
          </a:p>
        </p:txBody>
      </p:sp>
    </p:spTree>
    <p:extLst>
      <p:ext uri="{BB962C8B-B14F-4D97-AF65-F5344CB8AC3E}">
        <p14:creationId xmlns:p14="http://schemas.microsoft.com/office/powerpoint/2010/main" val="365300644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a:t>
            </a:r>
            <a:endParaRPr lang="en-US" dirty="0"/>
          </a:p>
        </p:txBody>
      </p:sp>
      <p:sp>
        <p:nvSpPr>
          <p:cNvPr id="3" name="Content Placeholder 2"/>
          <p:cNvSpPr>
            <a:spLocks noGrp="1"/>
          </p:cNvSpPr>
          <p:nvPr>
            <p:ph idx="1"/>
          </p:nvPr>
        </p:nvSpPr>
        <p:spPr/>
        <p:txBody>
          <a:bodyPr>
            <a:normAutofit/>
          </a:bodyPr>
          <a:lstStyle/>
          <a:p>
            <a:pPr marL="0" indent="0">
              <a:buNone/>
            </a:pPr>
            <a:r>
              <a:rPr lang="en-US" sz="4000" dirty="0" smtClean="0"/>
              <a:t>3- a car is being pulled by a tow truck. What is the car’s mass if the net force on the car is 3000N and it has an acceleration of 2.0m/s</a:t>
            </a:r>
            <a:r>
              <a:rPr lang="en-US" sz="4000" baseline="30000" dirty="0" smtClean="0"/>
              <a:t>2</a:t>
            </a:r>
            <a:r>
              <a:rPr lang="en-US" sz="4000" dirty="0" smtClean="0"/>
              <a:t>?</a:t>
            </a:r>
            <a:endParaRPr lang="en-US" sz="4000" dirty="0"/>
          </a:p>
        </p:txBody>
      </p:sp>
    </p:spTree>
    <p:extLst>
      <p:ext uri="{BB962C8B-B14F-4D97-AF65-F5344CB8AC3E}">
        <p14:creationId xmlns:p14="http://schemas.microsoft.com/office/powerpoint/2010/main" val="232678487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 up</a:t>
            </a:r>
            <a:endParaRPr lang="en-US" dirty="0"/>
          </a:p>
        </p:txBody>
      </p:sp>
      <p:sp>
        <p:nvSpPr>
          <p:cNvPr id="3" name="Content Placeholder 2"/>
          <p:cNvSpPr>
            <a:spLocks noGrp="1"/>
          </p:cNvSpPr>
          <p:nvPr>
            <p:ph idx="1"/>
          </p:nvPr>
        </p:nvSpPr>
        <p:spPr/>
        <p:txBody>
          <a:bodyPr/>
          <a:lstStyle/>
          <a:p>
            <a:r>
              <a:rPr lang="en-US" dirty="0" smtClean="0"/>
              <a:t>What is acceleration?</a:t>
            </a:r>
          </a:p>
          <a:p>
            <a:r>
              <a:rPr lang="en-US" dirty="0" smtClean="0"/>
              <a:t>How do we calculate acceleration</a:t>
            </a:r>
            <a:r>
              <a:rPr lang="en-US" dirty="0" smtClean="0"/>
              <a:t>?</a:t>
            </a:r>
            <a:endParaRPr lang="en-US" dirty="0" smtClean="0"/>
          </a:p>
        </p:txBody>
      </p:sp>
    </p:spTree>
    <p:extLst>
      <p:ext uri="{BB962C8B-B14F-4D97-AF65-F5344CB8AC3E}">
        <p14:creationId xmlns:p14="http://schemas.microsoft.com/office/powerpoint/2010/main" val="53222502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Acceleration </a:t>
            </a:r>
            <a:endParaRPr lang="en-US" dirty="0"/>
          </a:p>
        </p:txBody>
      </p:sp>
      <p:sp>
        <p:nvSpPr>
          <p:cNvPr id="3" name="Content Placeholder 2"/>
          <p:cNvSpPr>
            <a:spLocks noGrp="1"/>
          </p:cNvSpPr>
          <p:nvPr>
            <p:ph idx="1"/>
          </p:nvPr>
        </p:nvSpPr>
        <p:spPr/>
        <p:txBody>
          <a:bodyPr/>
          <a:lstStyle/>
          <a:p>
            <a:pPr marL="0" indent="0">
              <a:buNone/>
            </a:pPr>
            <a:r>
              <a:rPr lang="en-US" dirty="0" smtClean="0"/>
              <a:t>An unbalanced force causes an object to accelerate.</a:t>
            </a:r>
          </a:p>
          <a:p>
            <a:pPr marL="0" indent="0">
              <a:buNone/>
            </a:pPr>
            <a:endParaRPr lang="en-US" dirty="0"/>
          </a:p>
        </p:txBody>
      </p:sp>
      <p:pic>
        <p:nvPicPr>
          <p:cNvPr id="4" name="Picture 4" descr="MMj01739680000[1]"/>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3973351"/>
            <a:ext cx="2162175" cy="1741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121819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860" y="262424"/>
            <a:ext cx="7716837" cy="1447800"/>
          </a:xfrm>
        </p:spPr>
        <p:txBody>
          <a:bodyPr/>
          <a:lstStyle/>
          <a:p>
            <a:r>
              <a:rPr lang="en-US" sz="3600" dirty="0" smtClean="0">
                <a:solidFill>
                  <a:schemeClr val="tx1"/>
                </a:solidFill>
              </a:rPr>
              <a:t>What type of force is represented in each of the following figures?</a:t>
            </a:r>
            <a:endParaRPr lang="en-US" sz="3600" dirty="0">
              <a:solidFill>
                <a:schemeClr val="tx1"/>
              </a:solidFill>
            </a:endParaRPr>
          </a:p>
        </p:txBody>
      </p:sp>
      <p:pic>
        <p:nvPicPr>
          <p:cNvPr id="4" name="Content Placeholder 3"/>
          <p:cNvPicPr>
            <a:picLocks noGrp="1"/>
          </p:cNvPicPr>
          <p:nvPr>
            <p:ph idx="1"/>
          </p:nvPr>
        </p:nvPicPr>
        <p:blipFill rotWithShape="1">
          <a:blip r:embed="rId2">
            <a:extLst>
              <a:ext uri="{28A0092B-C50C-407E-A947-70E740481C1C}">
                <a14:useLocalDpi xmlns:a14="http://schemas.microsoft.com/office/drawing/2010/main" val="0"/>
              </a:ext>
            </a:extLst>
          </a:blip>
          <a:srcRect t="3748"/>
          <a:stretch/>
        </p:blipFill>
        <p:spPr bwMode="auto">
          <a:xfrm>
            <a:off x="0" y="1903126"/>
            <a:ext cx="9144000" cy="4954874"/>
          </a:xfrm>
          <a:prstGeom prst="rect">
            <a:avLst/>
          </a:prstGeom>
          <a:noFill/>
          <a:ln>
            <a:noFill/>
          </a:ln>
        </p:spPr>
      </p:pic>
    </p:spTree>
    <p:extLst>
      <p:ext uri="{BB962C8B-B14F-4D97-AF65-F5344CB8AC3E}">
        <p14:creationId xmlns:p14="http://schemas.microsoft.com/office/powerpoint/2010/main" val="998032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nvPr/>
        </p:nvPicPr>
        <p:blipFill>
          <a:blip r:embed="rId2">
            <a:extLst>
              <a:ext uri="{28A0092B-C50C-407E-A947-70E740481C1C}">
                <a14:useLocalDpi xmlns:a14="http://schemas.microsoft.com/office/drawing/2010/main" val="0"/>
              </a:ext>
            </a:extLst>
          </a:blip>
          <a:srcRect/>
          <a:stretch>
            <a:fillRect/>
          </a:stretch>
        </p:blipFill>
        <p:spPr bwMode="auto">
          <a:xfrm>
            <a:off x="1446963" y="0"/>
            <a:ext cx="6350558" cy="4794262"/>
          </a:xfrm>
          <a:prstGeom prst="rect">
            <a:avLst/>
          </a:prstGeom>
          <a:noFill/>
          <a:ln>
            <a:noFill/>
          </a:ln>
        </p:spPr>
      </p:pic>
      <p:pic>
        <p:nvPicPr>
          <p:cNvPr id="7" name="Content Placeholder 6"/>
          <p:cNvPicPr>
            <a:picLocks noGrp="1" noChangeAspect="1"/>
          </p:cNvPicPr>
          <p:nvPr>
            <p:ph idx="1"/>
          </p:nvPr>
        </p:nvPicPr>
        <p:blipFill rotWithShape="1">
          <a:blip r:embed="rId3"/>
          <a:srcRect t="-979" b="-3371"/>
          <a:stretch/>
        </p:blipFill>
        <p:spPr>
          <a:xfrm>
            <a:off x="112542" y="4794262"/>
            <a:ext cx="8713930" cy="2063738"/>
          </a:xfrm>
        </p:spPr>
      </p:pic>
    </p:spTree>
    <p:extLst>
      <p:ext uri="{BB962C8B-B14F-4D97-AF65-F5344CB8AC3E}">
        <p14:creationId xmlns:p14="http://schemas.microsoft.com/office/powerpoint/2010/main" val="11448714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5179584"/>
            <a:ext cx="8939884" cy="1550576"/>
          </a:xfrm>
        </p:spPr>
        <p:txBody>
          <a:bodyPr/>
          <a:lstStyle/>
          <a:p>
            <a:pPr>
              <a:lnSpc>
                <a:spcPct val="50000"/>
              </a:lnSpc>
            </a:pPr>
            <a:r>
              <a:rPr lang="en-US" sz="2000" dirty="0" smtClean="0"/>
              <a:t>The acceleration of an object is directly proportional to the net force </a:t>
            </a:r>
            <a:br>
              <a:rPr lang="en-US" sz="2000" dirty="0" smtClean="0"/>
            </a:br>
            <a:r>
              <a:rPr lang="en-US" sz="2000" dirty="0"/>
              <a:t/>
            </a:r>
            <a:br>
              <a:rPr lang="en-US" sz="2000" dirty="0"/>
            </a:br>
            <a:r>
              <a:rPr lang="en-US" sz="2000" dirty="0" smtClean="0"/>
              <a:t>acting on </a:t>
            </a:r>
            <a:r>
              <a:rPr lang="en-US" sz="2000" dirty="0"/>
              <a:t> </a:t>
            </a:r>
            <a:r>
              <a:rPr lang="en-US" sz="2000" dirty="0" smtClean="0"/>
              <a:t>the object…..</a:t>
            </a:r>
            <a:br>
              <a:rPr lang="en-US" sz="2000" dirty="0" smtClean="0"/>
            </a:br>
            <a:r>
              <a:rPr lang="en-US" sz="2000" dirty="0" smtClean="0"/>
              <a:t/>
            </a:r>
            <a:br>
              <a:rPr lang="en-US" sz="2000" dirty="0" smtClean="0"/>
            </a:br>
            <a:r>
              <a:rPr lang="en-US" sz="2000" dirty="0" smtClean="0"/>
              <a:t>…… </a:t>
            </a:r>
            <a:br>
              <a:rPr lang="en-US" sz="2000" dirty="0" smtClean="0"/>
            </a:br>
            <a:r>
              <a:rPr lang="en-US" sz="2000" dirty="0" smtClean="0"/>
              <a:t>the acceleration of an object is inversely proportional to the mass of </a:t>
            </a:r>
            <a:br>
              <a:rPr lang="en-US" sz="2000" dirty="0" smtClean="0"/>
            </a:br>
            <a:r>
              <a:rPr lang="en-US" sz="2000" dirty="0"/>
              <a:t/>
            </a:r>
            <a:br>
              <a:rPr lang="en-US" sz="2000" dirty="0"/>
            </a:br>
            <a:r>
              <a:rPr lang="en-US" sz="2000" dirty="0" smtClean="0"/>
              <a:t>the object.</a:t>
            </a:r>
            <a:endParaRPr lang="en-US" sz="2000" dirty="0"/>
          </a:p>
        </p:txBody>
      </p:sp>
      <p:pic>
        <p:nvPicPr>
          <p:cNvPr id="5" name="Content Placeholder 4"/>
          <p:cNvPicPr>
            <a:picLocks noGrp="1"/>
          </p:cNvPicPr>
          <p:nvPr>
            <p:ph idx="1"/>
          </p:nvPr>
        </p:nvPicPr>
        <p:blipFill>
          <a:blip r:embed="rId2">
            <a:extLst>
              <a:ext uri="{28A0092B-C50C-407E-A947-70E740481C1C}">
                <a14:useLocalDpi xmlns:a14="http://schemas.microsoft.com/office/drawing/2010/main" val="0"/>
              </a:ext>
            </a:extLst>
          </a:blip>
          <a:srcRect t="17655" b="17655"/>
          <a:stretch>
            <a:fillRect/>
          </a:stretch>
        </p:blipFill>
        <p:spPr bwMode="auto">
          <a:xfrm>
            <a:off x="581025" y="455282"/>
            <a:ext cx="7962900" cy="4360862"/>
          </a:xfrm>
          <a:prstGeom prst="rect">
            <a:avLst/>
          </a:prstGeom>
          <a:noFill/>
          <a:ln>
            <a:noFill/>
          </a:ln>
        </p:spPr>
      </p:pic>
    </p:spTree>
    <p:extLst>
      <p:ext uri="{BB962C8B-B14F-4D97-AF65-F5344CB8AC3E}">
        <p14:creationId xmlns:p14="http://schemas.microsoft.com/office/powerpoint/2010/main" val="306504994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Relating net force, mass and acceleration…..</a:t>
            </a:r>
            <a:endParaRPr lang="en-US" dirty="0"/>
          </a:p>
        </p:txBody>
      </p:sp>
      <p:pic>
        <p:nvPicPr>
          <p:cNvPr id="4" name="Content Placeholder 3"/>
          <p:cNvPicPr>
            <a:picLocks noGrp="1"/>
          </p:cNvPicPr>
          <p:nvPr>
            <p:ph idx="1"/>
          </p:nvPr>
        </p:nvPicPr>
        <p:blipFill rotWithShape="1">
          <a:blip r:embed="rId2">
            <a:extLst>
              <a:ext uri="{28A0092B-C50C-407E-A947-70E740481C1C}">
                <a14:useLocalDpi xmlns:a14="http://schemas.microsoft.com/office/drawing/2010/main" val="0"/>
              </a:ext>
            </a:extLst>
          </a:blip>
          <a:srcRect l="-2802" t="81974" r="64892" b="16"/>
          <a:stretch/>
        </p:blipFill>
        <p:spPr bwMode="auto">
          <a:xfrm>
            <a:off x="3199882" y="3497043"/>
            <a:ext cx="2094772" cy="989730"/>
          </a:xfrm>
          <a:prstGeom prst="rect">
            <a:avLst/>
          </a:prstGeom>
          <a:noFill/>
          <a:ln>
            <a:noFill/>
          </a:ln>
          <a:extLst>
            <a:ext uri="{53640926-AAD7-44d8-BBD7-CCE9431645EC}">
              <a14:shadowObscured xmlns:a14="http://schemas.microsoft.com/office/drawing/2010/main"/>
            </a:ext>
          </a:extLst>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6234827" y="4655347"/>
            <a:ext cx="2111436" cy="907253"/>
          </a:xfrm>
          <a:prstGeom prst="rect">
            <a:avLst/>
          </a:prstGeom>
          <a:noFill/>
          <a:ln>
            <a:noFill/>
          </a:ln>
        </p:spPr>
      </p:pic>
      <p:pic>
        <p:nvPicPr>
          <p:cNvPr id="6" name="Picture 14" descr="MCj043441100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1839" y="2896148"/>
            <a:ext cx="1625600" cy="182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77427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ppt_w*0.05"/>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anim calcmode="lin" valueType="num">
                                      <p:cBhvr>
                                        <p:cTn id="9" dur="500" fill="hold"/>
                                        <p:tgtEl>
                                          <p:spTgt spid="6"/>
                                        </p:tgtEl>
                                        <p:attrNameLst>
                                          <p:attrName>ppt_x</p:attrName>
                                        </p:attrNameLst>
                                      </p:cBhvr>
                                      <p:tavLst>
                                        <p:tav tm="0">
                                          <p:val>
                                            <p:strVal val="#ppt_x-.2"/>
                                          </p:val>
                                        </p:tav>
                                        <p:tav tm="100000">
                                          <p:val>
                                            <p:strVal val="#ppt_x"/>
                                          </p:val>
                                        </p:tav>
                                      </p:tavLst>
                                    </p:anim>
                                    <p:anim calcmode="lin" valueType="num">
                                      <p:cBhvr>
                                        <p:cTn id="10" dur="500" fill="hold"/>
                                        <p:tgtEl>
                                          <p:spTgt spid="6"/>
                                        </p:tgtEl>
                                        <p:attrNameLst>
                                          <p:attrName>ppt_y</p:attrName>
                                        </p:attrNameLst>
                                      </p:cBhvr>
                                      <p:tavLst>
                                        <p:tav tm="0">
                                          <p:val>
                                            <p:strVal val="#ppt_y"/>
                                          </p:val>
                                        </p:tav>
                                        <p:tav tm="100000">
                                          <p:val>
                                            <p:strVal val="#ppt_y"/>
                                          </p:val>
                                        </p:tav>
                                      </p:tavLst>
                                    </p:anim>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Newton’s second law of motion</a:t>
            </a:r>
            <a:endParaRPr lang="en-US" dirty="0"/>
          </a:p>
        </p:txBody>
      </p:sp>
      <p:sp>
        <p:nvSpPr>
          <p:cNvPr id="3" name="Content Placeholder 2"/>
          <p:cNvSpPr>
            <a:spLocks noGrp="1"/>
          </p:cNvSpPr>
          <p:nvPr>
            <p:ph idx="1"/>
          </p:nvPr>
        </p:nvSpPr>
        <p:spPr>
          <a:xfrm>
            <a:off x="712787" y="3012142"/>
            <a:ext cx="7105487" cy="3338622"/>
          </a:xfrm>
        </p:spPr>
        <p:txBody>
          <a:bodyPr>
            <a:noAutofit/>
          </a:bodyPr>
          <a:lstStyle/>
          <a:p>
            <a:pPr marL="0" indent="0">
              <a:buNone/>
            </a:pPr>
            <a:r>
              <a:rPr lang="en-US" sz="4800" dirty="0" smtClean="0"/>
              <a:t>Acceleration = F</a:t>
            </a:r>
            <a:r>
              <a:rPr lang="en-US" sz="4800" baseline="-25000" dirty="0" smtClean="0"/>
              <a:t>net</a:t>
            </a:r>
          </a:p>
          <a:p>
            <a:pPr marL="0" indent="0">
              <a:buNone/>
            </a:pPr>
            <a:r>
              <a:rPr lang="en-US" sz="4800" baseline="-25000" dirty="0"/>
              <a:t> </a:t>
            </a:r>
            <a:r>
              <a:rPr lang="en-US" sz="4800" baseline="-25000" dirty="0" smtClean="0"/>
              <a:t>                                          </a:t>
            </a:r>
            <a:r>
              <a:rPr lang="en-US" sz="5400" baseline="-25000" dirty="0" smtClean="0"/>
              <a:t> mass</a:t>
            </a:r>
            <a:endParaRPr lang="en-US" sz="5400" baseline="-25000" dirty="0"/>
          </a:p>
        </p:txBody>
      </p:sp>
      <p:cxnSp>
        <p:nvCxnSpPr>
          <p:cNvPr id="5" name="Straight Connector 4"/>
          <p:cNvCxnSpPr/>
          <p:nvPr/>
        </p:nvCxnSpPr>
        <p:spPr>
          <a:xfrm flipV="1">
            <a:off x="5261666" y="3975413"/>
            <a:ext cx="1022644" cy="1"/>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6383676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l="-5477" r="-5477"/>
          <a:stretch>
            <a:fillRect/>
          </a:stretch>
        </p:blipFill>
        <p:spPr bwMode="auto">
          <a:xfrm>
            <a:off x="0" y="1121694"/>
            <a:ext cx="9143999" cy="5576172"/>
          </a:xfrm>
          <a:prstGeom prst="rect">
            <a:avLst/>
          </a:prstGeom>
          <a:noFill/>
          <a:ln>
            <a:noFill/>
          </a:ln>
        </p:spPr>
      </p:pic>
    </p:spTree>
    <p:extLst>
      <p:ext uri="{BB962C8B-B14F-4D97-AF65-F5344CB8AC3E}">
        <p14:creationId xmlns:p14="http://schemas.microsoft.com/office/powerpoint/2010/main" val="301424418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Sky">
  <a:themeElements>
    <a:clrScheme name="Sky">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Sky">
      <a:majorFont>
        <a:latin typeface="Arial Rounded MT Bold"/>
        <a:ea typeface=""/>
        <a:cs typeface=""/>
        <a:font script="Jpan" typeface="ＭＳ Ｐゴシック"/>
      </a:majorFont>
      <a:minorFont>
        <a:latin typeface="Arial Rounded MT Bold"/>
        <a:ea typeface=""/>
        <a:cs typeface=""/>
        <a:font script="Jpan" typeface="ＭＳ Ｐゴシック"/>
      </a:minorFont>
    </a:fontScheme>
    <a:fmtScheme name="Sky">
      <a:fillStyleLst>
        <a:solidFill>
          <a:schemeClr val="phClr"/>
        </a:solidFill>
        <a:solidFill>
          <a:schemeClr val="phClr">
            <a:alpha val="50000"/>
          </a:schemeClr>
        </a:solidFill>
        <a:gradFill rotWithShape="1">
          <a:gsLst>
            <a:gs pos="0">
              <a:schemeClr val="phClr">
                <a:shade val="30000"/>
                <a:satMod val="130000"/>
              </a:schemeClr>
            </a:gs>
            <a:gs pos="80000">
              <a:schemeClr val="phClr">
                <a:shade val="93000"/>
                <a:satMod val="130000"/>
              </a:schemeClr>
            </a:gs>
            <a:gs pos="100000">
              <a:schemeClr val="phClr">
                <a:shade val="94000"/>
                <a:satMod val="135000"/>
              </a:schemeClr>
            </a:gs>
          </a:gsLst>
          <a:lin ang="14400000" scaled="1"/>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63500" cap="flat" cmpd="sng" algn="ctr">
          <a:solidFill>
            <a:schemeClr val="phClr"/>
          </a:solidFill>
          <a:prstDash val="solid"/>
        </a:ln>
      </a:lnStyleLst>
      <a:effectStyleLst>
        <a:effectStyle>
          <a:effectLst/>
        </a:effectStyle>
        <a:effectStyle>
          <a:effectLst>
            <a:outerShdw blurRad="88900" dist="63500" dir="3000000" algn="br" rotWithShape="0">
              <a:srgbClr val="000000">
                <a:alpha val="35000"/>
              </a:srgbClr>
            </a:outerShdw>
          </a:effectLst>
        </a:effectStyle>
        <a:effectStyle>
          <a:effectLst>
            <a:innerShdw blurRad="50800" dist="25400" dir="6600000">
              <a:srgbClr val="000000">
                <a:alpha val="50000"/>
              </a:srgbClr>
            </a:innerShdw>
            <a:reflection blurRad="12700" stA="26000" endPos="28000" dist="38100" dir="5400000" sy="-100000" rotWithShape="0"/>
          </a:effectLst>
        </a:effectStyle>
      </a:effectStyleLst>
      <a:bgFillStyleLst>
        <a:solidFill>
          <a:schemeClr val="phClr"/>
        </a:solidFill>
        <a:gradFill rotWithShape="1">
          <a:gsLst>
            <a:gs pos="0">
              <a:schemeClr val="phClr">
                <a:tint val="100000"/>
                <a:satMod val="140000"/>
                <a:lumMod val="105000"/>
              </a:schemeClr>
            </a:gs>
            <a:gs pos="100000">
              <a:schemeClr val="phClr">
                <a:shade val="20000"/>
                <a:satMod val="250000"/>
                <a:lumMod val="110000"/>
              </a:schemeClr>
            </a:gs>
          </a:gsLst>
          <a:path path="circle">
            <a:fillToRect l="50000" t="50000" r="50000" b="50000"/>
          </a:path>
        </a:gradFill>
        <a:gradFill rotWithShape="1">
          <a:gsLst>
            <a:gs pos="0">
              <a:schemeClr val="phClr">
                <a:tint val="80000"/>
                <a:satMod val="300000"/>
              </a:schemeClr>
            </a:gs>
            <a:gs pos="100000">
              <a:schemeClr val="phClr">
                <a:shade val="30000"/>
                <a:satMod val="20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Sky.thmx</Template>
  <TotalTime>209</TotalTime>
  <Words>203</Words>
  <Application>Microsoft Macintosh PowerPoint</Application>
  <PresentationFormat>On-screen Show (4:3)</PresentationFormat>
  <Paragraphs>29</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Sky</vt:lpstr>
      <vt:lpstr>Newton’s second law </vt:lpstr>
      <vt:lpstr>Warm up</vt:lpstr>
      <vt:lpstr>Acceleration </vt:lpstr>
      <vt:lpstr>What type of force is represented in each of the following figures?</vt:lpstr>
      <vt:lpstr>PowerPoint Presentation</vt:lpstr>
      <vt:lpstr>The acceleration of an object is directly proportional to the net force   acting on  the object…..  ……  the acceleration of an object is inversely proportional to the mass of   the object.</vt:lpstr>
      <vt:lpstr>Relating net force, mass and acceleration…..</vt:lpstr>
      <vt:lpstr>Newton’s second law of motion</vt:lpstr>
      <vt:lpstr>PowerPoint Presentation</vt:lpstr>
      <vt:lpstr>Calculate the acceleration of the rock</vt:lpstr>
      <vt:lpstr>Calculate acceleration</vt:lpstr>
      <vt:lpstr>Calculate acceleration</vt:lpstr>
      <vt:lpstr>Relation between acceleration and forces</vt:lpstr>
      <vt:lpstr>In other words….</vt:lpstr>
      <vt:lpstr>In other words…..using the same amount of force….</vt:lpstr>
      <vt:lpstr>Application ….</vt:lpstr>
      <vt:lpstr>Application </vt:lpstr>
      <vt:lpstr>Application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Newton’s second law </dc:title>
  <dc:creator>Inas Nasr</dc:creator>
  <cp:lastModifiedBy>Inas Nasr</cp:lastModifiedBy>
  <cp:revision>7</cp:revision>
  <dcterms:created xsi:type="dcterms:W3CDTF">2011-11-13T19:20:08Z</dcterms:created>
  <dcterms:modified xsi:type="dcterms:W3CDTF">2011-11-14T18:43:16Z</dcterms:modified>
</cp:coreProperties>
</file>