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EUKARYTIC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3.2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362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64631"/>
          </a:xfrm>
        </p:spPr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1" b="6891"/>
          <a:stretch/>
        </p:blipFill>
        <p:spPr bwMode="auto">
          <a:xfrm>
            <a:off x="247650" y="1204913"/>
            <a:ext cx="8742363" cy="56530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90691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98649"/>
          </a:xfrm>
        </p:spPr>
        <p:txBody>
          <a:bodyPr/>
          <a:lstStyle/>
          <a:p>
            <a:r>
              <a:rPr lang="en-US" dirty="0" smtClean="0"/>
              <a:t>Mitochondria 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73" b="18073"/>
          <a:stretch/>
        </p:blipFill>
        <p:spPr bwMode="auto">
          <a:xfrm>
            <a:off x="198438" y="1006475"/>
            <a:ext cx="8758237" cy="5722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7743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17199"/>
          </a:xfrm>
        </p:spPr>
        <p:txBody>
          <a:bodyPr/>
          <a:lstStyle/>
          <a:p>
            <a:r>
              <a:rPr lang="en-US" dirty="0" smtClean="0"/>
              <a:t>Chloroplasts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9" b="4699"/>
          <a:stretch>
            <a:fillRect/>
          </a:stretch>
        </p:blipFill>
        <p:spPr bwMode="auto">
          <a:xfrm>
            <a:off x="0" y="825500"/>
            <a:ext cx="9144000" cy="6032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3758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" b="73"/>
          <a:stretch>
            <a:fillRect/>
          </a:stretch>
        </p:blipFill>
        <p:spPr bwMode="auto">
          <a:xfrm>
            <a:off x="0" y="131763"/>
            <a:ext cx="9144000" cy="6726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602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7" b="12457"/>
          <a:stretch>
            <a:fillRect/>
          </a:stretch>
        </p:blipFill>
        <p:spPr bwMode="auto">
          <a:xfrm>
            <a:off x="0" y="131763"/>
            <a:ext cx="9144000" cy="6726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2484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82153"/>
          </a:xfrm>
        </p:spPr>
        <p:txBody>
          <a:bodyPr/>
          <a:lstStyle/>
          <a:p>
            <a:r>
              <a:rPr lang="en-US" dirty="0" smtClean="0"/>
              <a:t>Golgi complex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9" b="7679"/>
          <a:stretch>
            <a:fillRect/>
          </a:stretch>
        </p:blipFill>
        <p:spPr bwMode="auto">
          <a:xfrm>
            <a:off x="263525" y="989013"/>
            <a:ext cx="8659813" cy="56594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9100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50189"/>
          </a:xfrm>
        </p:spPr>
        <p:txBody>
          <a:bodyPr/>
          <a:lstStyle/>
          <a:p>
            <a:r>
              <a:rPr lang="en-US" dirty="0" smtClean="0"/>
              <a:t>Lysosomes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" b="1255"/>
          <a:stretch>
            <a:fillRect/>
          </a:stretch>
        </p:blipFill>
        <p:spPr bwMode="auto">
          <a:xfrm>
            <a:off x="149225" y="973138"/>
            <a:ext cx="8856663" cy="5756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0384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15144"/>
          </a:xfrm>
        </p:spPr>
        <p:txBody>
          <a:bodyPr/>
          <a:lstStyle/>
          <a:p>
            <a:r>
              <a:rPr lang="en-US" dirty="0" smtClean="0"/>
              <a:t>Vacuoles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61" b="9661"/>
          <a:stretch>
            <a:fillRect/>
          </a:stretch>
        </p:blipFill>
        <p:spPr bwMode="auto">
          <a:xfrm>
            <a:off x="247650" y="1022350"/>
            <a:ext cx="8758238" cy="5707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725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AND EUKARYOTIC CELLS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3" b="17003"/>
          <a:stretch>
            <a:fillRect/>
          </a:stretch>
        </p:blipFill>
        <p:spPr bwMode="auto">
          <a:xfrm>
            <a:off x="549275" y="1600201"/>
            <a:ext cx="8042276" cy="4965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7446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and plant cells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6" b="188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4372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1- Cell wall</a:t>
            </a:r>
          </a:p>
          <a:p>
            <a:pPr marL="0" indent="0">
              <a:buNone/>
            </a:pPr>
            <a:r>
              <a:rPr lang="en-US" dirty="0" smtClean="0"/>
              <a:t>2- cell membrane</a:t>
            </a:r>
          </a:p>
          <a:p>
            <a:pPr marL="0" indent="0">
              <a:buNone/>
            </a:pPr>
            <a:r>
              <a:rPr lang="en-US" dirty="0" smtClean="0"/>
              <a:t>3- nucleus</a:t>
            </a:r>
          </a:p>
          <a:p>
            <a:pPr marL="0" indent="0">
              <a:buNone/>
            </a:pPr>
            <a:r>
              <a:rPr lang="en-US" dirty="0" smtClean="0"/>
              <a:t>4- ribosomes</a:t>
            </a:r>
          </a:p>
          <a:p>
            <a:pPr marL="0" indent="0">
              <a:buNone/>
            </a:pPr>
            <a:r>
              <a:rPr lang="en-US" dirty="0" smtClean="0"/>
              <a:t>5- endoplasmic reticulum</a:t>
            </a:r>
          </a:p>
          <a:p>
            <a:pPr marL="0" indent="0">
              <a:buNone/>
            </a:pPr>
            <a:r>
              <a:rPr lang="en-US" dirty="0" smtClean="0"/>
              <a:t>6- mitochondrion</a:t>
            </a:r>
          </a:p>
          <a:p>
            <a:pPr marL="0" indent="0">
              <a:buNone/>
            </a:pPr>
            <a:r>
              <a:rPr lang="en-US" dirty="0" smtClean="0"/>
              <a:t>7- </a:t>
            </a:r>
            <a:r>
              <a:rPr lang="en-US" dirty="0" err="1" smtClean="0"/>
              <a:t>golgi</a:t>
            </a:r>
            <a:r>
              <a:rPr lang="en-US" dirty="0" smtClean="0"/>
              <a:t> complex</a:t>
            </a:r>
          </a:p>
          <a:p>
            <a:pPr marL="0" indent="0">
              <a:buNone/>
            </a:pPr>
            <a:r>
              <a:rPr lang="en-US" dirty="0"/>
              <a:t>8</a:t>
            </a:r>
            <a:r>
              <a:rPr lang="en-US" dirty="0" smtClean="0"/>
              <a:t>- vesicle</a:t>
            </a:r>
          </a:p>
          <a:p>
            <a:pPr marL="0" indent="0">
              <a:buNone/>
            </a:pPr>
            <a:r>
              <a:rPr lang="en-US" dirty="0" smtClean="0"/>
              <a:t>9- lysosomes </a:t>
            </a:r>
          </a:p>
        </p:txBody>
      </p:sp>
    </p:spTree>
    <p:extLst>
      <p:ext uri="{BB962C8B-B14F-4D97-AF65-F5344CB8AC3E}">
        <p14:creationId xmlns:p14="http://schemas.microsoft.com/office/powerpoint/2010/main" val="3764965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wall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8" t="9389" r="7207" b="3902"/>
          <a:stretch/>
        </p:blipFill>
        <p:spPr bwMode="auto">
          <a:xfrm>
            <a:off x="824712" y="1600201"/>
            <a:ext cx="7372929" cy="43433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4219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25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6011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Cytoskeleton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6" b="403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887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16171"/>
          </a:xfrm>
        </p:spPr>
        <p:txBody>
          <a:bodyPr/>
          <a:lstStyle/>
          <a:p>
            <a:r>
              <a:rPr lang="en-US" dirty="0" smtClean="0"/>
              <a:t>Nucleus </a:t>
            </a:r>
            <a:endParaRPr lang="en-US" dirty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6" b="4706"/>
          <a:stretch/>
        </p:blipFill>
        <p:spPr bwMode="auto">
          <a:xfrm>
            <a:off x="180975" y="923925"/>
            <a:ext cx="8840788" cy="5934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20183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Ribosomes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6" b="10246"/>
          <a:stretch>
            <a:fillRect/>
          </a:stretch>
        </p:blipFill>
        <p:spPr bwMode="auto">
          <a:xfrm>
            <a:off x="382588" y="1319776"/>
            <a:ext cx="8208963" cy="508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4628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43</TotalTime>
  <Words>59</Words>
  <Application>Microsoft Macintosh PowerPoint</Application>
  <PresentationFormat>On-screen Show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Breeze</vt:lpstr>
      <vt:lpstr>EUKARYTIC CELLS</vt:lpstr>
      <vt:lpstr>PROKARYOTIC AND EUKARYOTIC CELLS</vt:lpstr>
      <vt:lpstr>Animal and plant cells</vt:lpstr>
      <vt:lpstr>Keywords </vt:lpstr>
      <vt:lpstr>Cell wall</vt:lpstr>
      <vt:lpstr>Cell membrane</vt:lpstr>
      <vt:lpstr>Cytoskeleton </vt:lpstr>
      <vt:lpstr>Nucleus </vt:lpstr>
      <vt:lpstr>Ribosomes </vt:lpstr>
      <vt:lpstr>Endoplasmic reticulum</vt:lpstr>
      <vt:lpstr>Mitochondria </vt:lpstr>
      <vt:lpstr>Chloroplasts </vt:lpstr>
      <vt:lpstr>PowerPoint Presentation</vt:lpstr>
      <vt:lpstr>PowerPoint Presentation</vt:lpstr>
      <vt:lpstr>Golgi complex</vt:lpstr>
      <vt:lpstr>Lysosomes </vt:lpstr>
      <vt:lpstr>Vacuoles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EUKARYTIC CELLS</dc:title>
  <dc:creator>Inas Nasr</dc:creator>
  <cp:lastModifiedBy>Inas Nasr</cp:lastModifiedBy>
  <cp:revision>5</cp:revision>
  <dcterms:created xsi:type="dcterms:W3CDTF">2011-10-19T15:51:38Z</dcterms:created>
  <dcterms:modified xsi:type="dcterms:W3CDTF">2011-10-19T16:34:59Z</dcterms:modified>
</cp:coreProperties>
</file>