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2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0287"/>
            <a:ext cx="7772400" cy="2770164"/>
          </a:xfrm>
        </p:spPr>
        <p:txBody>
          <a:bodyPr>
            <a:normAutofit/>
          </a:bodyPr>
          <a:lstStyle/>
          <a:p>
            <a:r>
              <a:rPr lang="en-US" sz="7200" dirty="0" smtClean="0"/>
              <a:t>The organization of living things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3 section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600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Cells working together to form tissues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88" t="2773" r="-849"/>
          <a:stretch/>
        </p:blipFill>
        <p:spPr bwMode="auto">
          <a:xfrm>
            <a:off x="1481600" y="2100135"/>
            <a:ext cx="6154341" cy="4400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672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13" y="457199"/>
            <a:ext cx="8523987" cy="2375541"/>
          </a:xfrm>
        </p:spPr>
        <p:txBody>
          <a:bodyPr>
            <a:normAutofit/>
          </a:bodyPr>
          <a:lstStyle/>
          <a:p>
            <a:r>
              <a:rPr lang="en-US" dirty="0"/>
              <a:t>Animals have four basic types of tissues</a:t>
            </a:r>
            <a:r>
              <a:rPr lang="en-US" dirty="0" smtClean="0"/>
              <a:t>:.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66" r="-2534" b="13656"/>
          <a:stretch/>
        </p:blipFill>
        <p:spPr bwMode="auto">
          <a:xfrm>
            <a:off x="325438" y="2132013"/>
            <a:ext cx="8564562" cy="39079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83788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Plant’s tissues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Plants </a:t>
            </a:r>
            <a:r>
              <a:rPr lang="en-US" sz="4000" dirty="0"/>
              <a:t>have three types of tissues: 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>
                <a:solidFill>
                  <a:srgbClr val="FF32FE"/>
                </a:solidFill>
              </a:rPr>
              <a:t>1- transport tissue</a:t>
            </a:r>
            <a:endParaRPr lang="en-US" sz="4000" dirty="0"/>
          </a:p>
          <a:p>
            <a:pPr marL="0" indent="0">
              <a:buNone/>
            </a:pPr>
            <a:r>
              <a:rPr lang="en-US" sz="4000" dirty="0" smtClean="0">
                <a:solidFill>
                  <a:srgbClr val="FFFF00"/>
                </a:solidFill>
              </a:rPr>
              <a:t>2- protective tissue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rgbClr val="0000FF"/>
                </a:solidFill>
              </a:rPr>
              <a:t>3- ground tissue</a:t>
            </a:r>
            <a:endParaRPr lang="en-US" sz="4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15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Tissues working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 what is a tissue?</a:t>
            </a:r>
          </a:p>
          <a:p>
            <a:pPr marL="0" indent="0">
              <a:buNone/>
            </a:pPr>
            <a:r>
              <a:rPr lang="en-US" dirty="0" smtClean="0"/>
              <a:t>2- what does a group of different tissues working together form?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FF32FE"/>
                </a:solidFill>
              </a:rPr>
              <a:t>ORGAN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492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an organ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96" r="-1" b="-2335"/>
          <a:stretch/>
        </p:blipFill>
        <p:spPr bwMode="auto">
          <a:xfrm>
            <a:off x="309345" y="1600200"/>
            <a:ext cx="8377455" cy="4993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8066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7"/>
            <a:ext cx="8229600" cy="14475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Different organs working together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79" t="1" r="-2394" b="-2799"/>
          <a:stretch/>
        </p:blipFill>
        <p:spPr bwMode="auto">
          <a:xfrm>
            <a:off x="260501" y="1448931"/>
            <a:ext cx="8426299" cy="5409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9207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systems make an 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95" t="4802" r="-9984"/>
          <a:stretch/>
        </p:blipFill>
        <p:spPr bwMode="auto">
          <a:xfrm>
            <a:off x="0" y="1600200"/>
            <a:ext cx="9020175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7140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84" b="-7194"/>
          <a:stretch/>
        </p:blipFill>
        <p:spPr bwMode="auto">
          <a:xfrm>
            <a:off x="0" y="130175"/>
            <a:ext cx="9144000" cy="6610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1566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316"/>
            <a:ext cx="8229600" cy="148488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Look at the following picture and write 4 sentences about it.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2" b="5372"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2878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the blanks.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arrangement of parts in an </a:t>
            </a:r>
            <a:r>
              <a:rPr lang="en-US" dirty="0" smtClean="0"/>
              <a:t>organism: _________________</a:t>
            </a:r>
          </a:p>
          <a:p>
            <a:r>
              <a:rPr lang="en-US" dirty="0"/>
              <a:t>the job the part </a:t>
            </a:r>
            <a:r>
              <a:rPr lang="en-US" dirty="0" smtClean="0"/>
              <a:t>does: 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524646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6282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There are two type of living organisms: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693" y="4232454"/>
            <a:ext cx="4051300" cy="223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625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and function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5696" r="-156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4169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 of the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0952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Advantages of </a:t>
            </a:r>
            <a:r>
              <a:rPr lang="en-US" dirty="0" smtClean="0"/>
              <a:t>being multicellular </a:t>
            </a:r>
            <a:r>
              <a:rPr lang="en-US" dirty="0"/>
              <a:t>are </a:t>
            </a:r>
            <a:r>
              <a:rPr lang="en-US" dirty="0" smtClean="0"/>
              <a:t>larger size</a:t>
            </a:r>
            <a:r>
              <a:rPr lang="en-US" dirty="0"/>
              <a:t>, longer life, and cell • specialization.</a:t>
            </a:r>
          </a:p>
          <a:p>
            <a:r>
              <a:rPr lang="en-US" dirty="0"/>
              <a:t>Four levels of </a:t>
            </a:r>
            <a:r>
              <a:rPr lang="en-US" dirty="0" smtClean="0"/>
              <a:t>organization </a:t>
            </a:r>
            <a:r>
              <a:rPr lang="en-US" dirty="0"/>
              <a:t>are cell, tissue, organ, and organ system.</a:t>
            </a:r>
          </a:p>
          <a:p>
            <a:pPr marL="0" indent="0">
              <a:buNone/>
            </a:pPr>
            <a:r>
              <a:rPr lang="en-US" dirty="0"/>
              <a:t>• A tissue is a group of cells working together. An organ is two or more tissues working together. An organ system is two or more organs working together.</a:t>
            </a:r>
          </a:p>
          <a:p>
            <a:pPr marL="0" indent="0">
              <a:buNone/>
            </a:pPr>
            <a:r>
              <a:rPr lang="en-US" dirty="0"/>
              <a:t>• In organisms, a part’s structure and function are related.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317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 Thursday Nov 3rd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review questions page: 79</a:t>
            </a:r>
          </a:p>
          <a:p>
            <a:r>
              <a:rPr lang="en-US" dirty="0" smtClean="0"/>
              <a:t>Quiz in sections 3.2 ad 3.3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037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multicellular organism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7" b="6287"/>
          <a:stretch>
            <a:fillRect/>
          </a:stretch>
        </p:blipFill>
        <p:spPr bwMode="auto">
          <a:xfrm>
            <a:off x="457200" y="1958975"/>
            <a:ext cx="822960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1258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of the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List three benefits of being multicellular.</a:t>
            </a:r>
          </a:p>
          <a:p>
            <a:pPr marL="0" indent="0">
              <a:buNone/>
            </a:pPr>
            <a:r>
              <a:rPr lang="en-US" dirty="0" smtClean="0"/>
              <a:t>2. Describe the four levels of organization in living things.</a:t>
            </a:r>
          </a:p>
          <a:p>
            <a:pPr marL="0" indent="0">
              <a:buNone/>
            </a:pPr>
            <a:r>
              <a:rPr lang="en-US" dirty="0" smtClean="0"/>
              <a:t>3. Explain the relationship between the structure and function of a part of living organism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499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Keywords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97530" cy="512348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FF0000"/>
                </a:solidFill>
              </a:rPr>
              <a:t>T</a:t>
            </a:r>
            <a:r>
              <a:rPr lang="en-US" sz="4000" b="1" dirty="0" smtClean="0">
                <a:solidFill>
                  <a:srgbClr val="FF0000"/>
                </a:solidFill>
              </a:rPr>
              <a:t>issue</a:t>
            </a:r>
            <a:r>
              <a:rPr lang="en-US" sz="4000" dirty="0" smtClean="0"/>
              <a:t> </a:t>
            </a:r>
            <a:r>
              <a:rPr lang="en-US" dirty="0" smtClean="0"/>
              <a:t>     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4000" b="1" dirty="0" smtClean="0">
                <a:solidFill>
                  <a:srgbClr val="008000"/>
                </a:solidFill>
              </a:rPr>
              <a:t>Organ</a:t>
            </a:r>
            <a:r>
              <a:rPr lang="en-US" sz="4000" b="1" dirty="0" smtClean="0"/>
              <a:t>        </a:t>
            </a:r>
          </a:p>
          <a:p>
            <a:pPr marL="0" indent="0">
              <a:buNone/>
            </a:pP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rgbClr val="3366FF"/>
                </a:solidFill>
              </a:rPr>
              <a:t>Organ </a:t>
            </a:r>
            <a:r>
              <a:rPr lang="en-US" sz="4000" b="1" dirty="0">
                <a:solidFill>
                  <a:srgbClr val="3366FF"/>
                </a:solidFill>
              </a:rPr>
              <a:t>system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          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chemeClr val="bg2">
                    <a:lumMod val="50000"/>
                    <a:lumOff val="50000"/>
                  </a:schemeClr>
                </a:solidFill>
              </a:rPr>
              <a:t> Organism</a:t>
            </a:r>
            <a:r>
              <a:rPr lang="en-US" sz="4000" b="1" dirty="0" smtClean="0"/>
              <a:t>           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FFFF00"/>
                </a:solidFill>
              </a:rPr>
              <a:t>Structure</a:t>
            </a:r>
            <a:r>
              <a:rPr lang="en-US" sz="4000" b="1" dirty="0" smtClean="0"/>
              <a:t>                                 </a:t>
            </a:r>
          </a:p>
          <a:p>
            <a:pPr marL="0" indent="0" algn="ctr">
              <a:buNone/>
            </a:pPr>
            <a:r>
              <a:rPr lang="en-US" sz="4000" b="1" dirty="0" smtClean="0">
                <a:solidFill>
                  <a:srgbClr val="FF32FE"/>
                </a:solidFill>
              </a:rPr>
              <a:t>Function</a:t>
            </a:r>
            <a:endParaRPr lang="en-US" sz="4000" b="1" dirty="0">
              <a:solidFill>
                <a:srgbClr val="FF32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058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Why can’t you use your teeth to breathe? Why can’t you use your arm muscles to digest food?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671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038762"/>
            <a:ext cx="4038600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064" y="162802"/>
            <a:ext cx="8393736" cy="5963362"/>
          </a:xfrm>
        </p:spPr>
        <p:txBody>
          <a:bodyPr/>
          <a:lstStyle/>
          <a:p>
            <a:pPr marL="0" indent="0">
              <a:buNone/>
            </a:pPr>
            <a:r>
              <a:rPr lang="ro-RO" dirty="0"/>
              <a:t>You are a multicellular organism</a:t>
            </a:r>
            <a:r>
              <a:rPr lang="ro-RO" dirty="0" smtClean="0"/>
              <a:t>.</a:t>
            </a:r>
          </a:p>
          <a:p>
            <a:pPr marL="0" indent="0">
              <a:buNone/>
            </a:pPr>
            <a:r>
              <a:rPr lang="en-US" dirty="0"/>
              <a:t>Multicellular organisms grow by making more small cells, not by making their cells larger. For example, an </a:t>
            </a:r>
            <a:r>
              <a:rPr lang="en-US" dirty="0" smtClean="0"/>
              <a:t>elephant.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289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benefit of being a multicellular organism?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068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1- Larger Size</a:t>
            </a:r>
          </a:p>
          <a:p>
            <a:pPr marL="0" indent="0">
              <a:buNone/>
            </a:pPr>
            <a:r>
              <a:rPr lang="en-US" dirty="0" smtClean="0"/>
              <a:t>2- Longer life</a:t>
            </a:r>
          </a:p>
          <a:p>
            <a:pPr marL="0" indent="0">
              <a:buNone/>
            </a:pPr>
            <a:r>
              <a:rPr lang="en-US" dirty="0" smtClean="0"/>
              <a:t>3- Specialization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99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400" r="-26400"/>
          <a:stretch>
            <a:fillRect/>
          </a:stretch>
        </p:blipFill>
        <p:spPr bwMode="auto">
          <a:xfrm>
            <a:off x="-309345" y="472124"/>
            <a:ext cx="9453345" cy="5654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652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79</TotalTime>
  <Words>352</Words>
  <Application>Microsoft Macintosh PowerPoint</Application>
  <PresentationFormat>On-screen Show (4:3)</PresentationFormat>
  <Paragraphs>51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Twilight</vt:lpstr>
      <vt:lpstr>The organization of living things</vt:lpstr>
      <vt:lpstr>Types of organisms</vt:lpstr>
      <vt:lpstr>Examples of multicellular organism</vt:lpstr>
      <vt:lpstr>Objectives of the lesson</vt:lpstr>
      <vt:lpstr>Keywords </vt:lpstr>
      <vt:lpstr>PowerPoint Presentation</vt:lpstr>
      <vt:lpstr>PowerPoint Presentation</vt:lpstr>
      <vt:lpstr>What is the benefit of being a multicellular organism?</vt:lpstr>
      <vt:lpstr>PowerPoint Presentation</vt:lpstr>
      <vt:lpstr>Cells working together to form tissues</vt:lpstr>
      <vt:lpstr>Animals have four basic types of tissues:.</vt:lpstr>
      <vt:lpstr>Plant’s tissues</vt:lpstr>
      <vt:lpstr>Tissues working together</vt:lpstr>
      <vt:lpstr>Example of an organ</vt:lpstr>
      <vt:lpstr>Different organs working together</vt:lpstr>
      <vt:lpstr>Different systems make an …</vt:lpstr>
      <vt:lpstr>PowerPoint Presentation</vt:lpstr>
      <vt:lpstr>Look at the following picture and write 4 sentences about it.</vt:lpstr>
      <vt:lpstr>Fill in the blanks.</vt:lpstr>
      <vt:lpstr>Structure and function</vt:lpstr>
      <vt:lpstr>Wrap up of the lesson</vt:lpstr>
      <vt:lpstr>Homework: Thursday Nov 3rd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organization of living things</dc:title>
  <dc:creator>Inas Nasr</dc:creator>
  <cp:lastModifiedBy>Inas Nasr</cp:lastModifiedBy>
  <cp:revision>8</cp:revision>
  <dcterms:created xsi:type="dcterms:W3CDTF">2011-10-26T12:18:43Z</dcterms:created>
  <dcterms:modified xsi:type="dcterms:W3CDTF">2011-10-26T13:38:36Z</dcterms:modified>
</cp:coreProperties>
</file>