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8" r:id="rId9"/>
    <p:sldId id="263" r:id="rId10"/>
    <p:sldId id="264" r:id="rId11"/>
    <p:sldId id="265" r:id="rId12"/>
    <p:sldId id="266" r:id="rId13"/>
    <p:sldId id="267" r:id="rId14"/>
    <p:sldId id="279" r:id="rId15"/>
    <p:sldId id="268" r:id="rId16"/>
    <p:sldId id="269" r:id="rId17"/>
    <p:sldId id="270" r:id="rId18"/>
    <p:sldId id="271" r:id="rId19"/>
    <p:sldId id="272" r:id="rId20"/>
    <p:sldId id="273" r:id="rId21"/>
    <p:sldId id="275" r:id="rId22"/>
    <p:sldId id="276" r:id="rId23"/>
    <p:sldId id="277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18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Ow0jH2Eg8v4&amp;feature=related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diversity of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71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 1839 Theodor Schwann observe animal tissues.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2937" y="2449831"/>
            <a:ext cx="2778125" cy="3493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2594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Theodor Schwann concluded the first two parts of the cell theory.</a:t>
            </a:r>
          </a:p>
          <a:p>
            <a:pPr marL="457200" indent="-457200">
              <a:buAutoNum type="arabicPeriod"/>
            </a:pPr>
            <a:r>
              <a:rPr lang="en-US" dirty="0" smtClean="0"/>
              <a:t>All living organisms are made up of cells</a:t>
            </a:r>
          </a:p>
          <a:p>
            <a:pPr marL="457200" indent="-457200">
              <a:buAutoNum type="arabicPeriod"/>
            </a:pPr>
            <a:r>
              <a:rPr lang="en-US" dirty="0" smtClean="0"/>
              <a:t>Cells are the basic building unit of all living organisms.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81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1858 Rudolf Virchow stated</a:t>
            </a:r>
          </a:p>
          <a:p>
            <a:pPr marL="0" indent="0">
              <a:buNone/>
            </a:pPr>
            <a:r>
              <a:rPr lang="en-US" dirty="0" smtClean="0"/>
              <a:t> the third part of the cell </a:t>
            </a:r>
          </a:p>
          <a:p>
            <a:pPr marL="0" indent="0">
              <a:buNone/>
            </a:pPr>
            <a:r>
              <a:rPr lang="en-US" dirty="0" smtClean="0"/>
              <a:t>theory: all cells could come </a:t>
            </a:r>
          </a:p>
          <a:p>
            <a:pPr marL="0" indent="0">
              <a:buNone/>
            </a:pPr>
            <a:r>
              <a:rPr lang="en-US" dirty="0" smtClean="0"/>
              <a:t>only from other existing</a:t>
            </a:r>
          </a:p>
          <a:p>
            <a:pPr marL="0" indent="0">
              <a:buNone/>
            </a:pPr>
            <a:r>
              <a:rPr lang="en-US" dirty="0" smtClean="0"/>
              <a:t> living cells.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5941" y="1600201"/>
            <a:ext cx="3376295" cy="4560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7640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 smtClean="0">
                <a:solidFill>
                  <a:srgbClr val="FF0000"/>
                </a:solidFill>
              </a:rPr>
              <a:t>1- All Living organisms are made up of cells.</a:t>
            </a:r>
          </a:p>
          <a:p>
            <a:pPr marL="0" indent="0">
              <a:buNone/>
            </a:pPr>
            <a:r>
              <a:rPr lang="en-US" sz="3600" b="1" i="1" dirty="0" smtClean="0">
                <a:solidFill>
                  <a:srgbClr val="FF0000"/>
                </a:solidFill>
              </a:rPr>
              <a:t>2- cells are the basic building blocks of all living organisms.</a:t>
            </a:r>
          </a:p>
          <a:p>
            <a:pPr marL="0" indent="0">
              <a:buNone/>
            </a:pPr>
            <a:r>
              <a:rPr lang="en-US" sz="3600" b="1" i="1" dirty="0" smtClean="0">
                <a:solidFill>
                  <a:srgbClr val="FF0000"/>
                </a:solidFill>
              </a:rPr>
              <a:t>3- All cells could only come from other existing living cells</a:t>
            </a:r>
          </a:p>
        </p:txBody>
      </p:sp>
    </p:spTree>
    <p:extLst>
      <p:ext uri="{BB962C8B-B14F-4D97-AF65-F5344CB8AC3E}">
        <p14:creationId xmlns:p14="http://schemas.microsoft.com/office/powerpoint/2010/main" val="3804269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one of the following is considered a cell?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1600201"/>
            <a:ext cx="3600559" cy="2947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270" y="1600201"/>
            <a:ext cx="2808102" cy="28003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4803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Most cells are small. A few, however, are big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Example of big </a:t>
            </a:r>
            <a:r>
              <a:rPr lang="en-US" dirty="0" smtClean="0"/>
              <a:t>cells: The yolk of the egg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0263" y="2875390"/>
            <a:ext cx="5004612" cy="2850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119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Small microscopic cells: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3509" y="2546554"/>
            <a:ext cx="6000555" cy="38040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2728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cells are small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T</a:t>
            </a:r>
            <a:r>
              <a:rPr lang="en-US" sz="3200" dirty="0" smtClean="0"/>
              <a:t>he </a:t>
            </a:r>
            <a:r>
              <a:rPr lang="en-US" sz="3200" dirty="0"/>
              <a:t>area of a cell’s surface—compared with the cell’s volume—limits the cell’s size. </a:t>
            </a:r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Surface area-to-volume ratio=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                       </a:t>
            </a:r>
            <a:r>
              <a:rPr lang="en-US" sz="3200" u="sng" dirty="0" smtClean="0">
                <a:solidFill>
                  <a:srgbClr val="FF0000"/>
                </a:solidFill>
              </a:rPr>
              <a:t>surface area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                           volume</a:t>
            </a:r>
            <a:endParaRPr lang="en-US" sz="32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321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cell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1600200"/>
            <a:ext cx="8042276" cy="46756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9765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7841543" cy="788976"/>
          </a:xfrm>
        </p:spPr>
        <p:txBody>
          <a:bodyPr/>
          <a:lstStyle/>
          <a:p>
            <a:r>
              <a:rPr lang="en-US" dirty="0" smtClean="0"/>
              <a:t>Types of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896552"/>
            <a:ext cx="8042276" cy="504704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All cells have cell membranes, organelles, cytoplasm, and DNA. But there are two basic types of cells—cells without a nucleus and cells with a nucleus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044" y="2191571"/>
            <a:ext cx="6822209" cy="44136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2944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Cells and cell theory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2434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498084"/>
            <a:ext cx="8042276" cy="544551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Notice the differences between the two types of cells.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1095786"/>
            <a:ext cx="8042276" cy="4847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0617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between bacteria and </a:t>
            </a:r>
            <a:r>
              <a:rPr lang="en-US" dirty="0" err="1" smtClean="0"/>
              <a:t>archaea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1600201"/>
            <a:ext cx="8239920" cy="4800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0598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types of </a:t>
            </a:r>
            <a:r>
              <a:rPr lang="en-US" dirty="0" err="1" smtClean="0"/>
              <a:t>archaea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1- Methane making: living in swamps</a:t>
            </a:r>
          </a:p>
          <a:p>
            <a:pPr marL="0" indent="0">
              <a:buNone/>
            </a:pPr>
            <a:r>
              <a:rPr lang="en-US" dirty="0" smtClean="0"/>
              <a:t>2- Heat-loving: living in very hot springs</a:t>
            </a:r>
          </a:p>
          <a:p>
            <a:pPr marL="0" indent="0">
              <a:buNone/>
            </a:pPr>
            <a:r>
              <a:rPr lang="en-US" dirty="0" smtClean="0"/>
              <a:t>3- salt-loving: living very salty water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282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Eukaryotic cell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9275" y="1600200"/>
            <a:ext cx="8042276" cy="48748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207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http://www.youtube.com/watch?v=Ow0jH2Eg8v4&amp;feature=</a:t>
            </a:r>
            <a:r>
              <a:rPr lang="en-US" dirty="0" smtClean="0">
                <a:hlinkClick r:id="rId2"/>
              </a:rPr>
              <a:t>related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345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cells in other organisms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Anton van </a:t>
            </a:r>
            <a:r>
              <a:rPr lang="en-US" dirty="0" err="1" smtClean="0"/>
              <a:t>Leewenhoek</a:t>
            </a:r>
            <a:r>
              <a:rPr lang="en-US" dirty="0" smtClean="0"/>
              <a:t> used a microscope to look at scum ponds.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nimalcules</a:t>
            </a:r>
            <a:r>
              <a:rPr lang="en-US" dirty="0"/>
              <a:t>, which means “little animals.” Today, we call these single-celled organisms </a:t>
            </a:r>
            <a:r>
              <a:rPr lang="en-US" dirty="0" err="1" smtClean="0"/>
              <a:t>protists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He also looked at the blood cells of animals, also he was the first one to see a bacteria, yeast and other plant cells.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337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Euglena </a:t>
            </a:r>
            <a:endParaRPr lang="en-US" dirty="0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9275" y="1600200"/>
            <a:ext cx="8339138" cy="49752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26802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cells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4284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Yeast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5980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Bacteria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1903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Living organisms can be either unicellular or multicellular</a:t>
            </a:r>
          </a:p>
          <a:p>
            <a:pPr marL="0" indent="0">
              <a:buNone/>
            </a:pPr>
            <a:r>
              <a:rPr lang="en-US" dirty="0" smtClean="0"/>
              <a:t>Unicellular: bacteria</a:t>
            </a:r>
          </a:p>
          <a:p>
            <a:pPr marL="0" indent="0">
              <a:buNone/>
            </a:pPr>
            <a:r>
              <a:rPr lang="en-US" dirty="0" smtClean="0"/>
              <a:t>Multicellular: humans, animals, plants…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089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1838 Mathias </a:t>
            </a:r>
            <a:r>
              <a:rPr lang="en-US" dirty="0" err="1" smtClean="0"/>
              <a:t>Schleiden</a:t>
            </a:r>
            <a:r>
              <a:rPr lang="en-US" dirty="0" smtClean="0"/>
              <a:t> studied plants.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4852" y="2637791"/>
            <a:ext cx="2614295" cy="33058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6291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241</TotalTime>
  <Words>398</Words>
  <Application>Microsoft Macintosh PowerPoint</Application>
  <PresentationFormat>On-screen Show (4:3)</PresentationFormat>
  <Paragraphs>54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Breeze</vt:lpstr>
      <vt:lpstr>The diversity of cells</vt:lpstr>
      <vt:lpstr>Cells and cell theory</vt:lpstr>
      <vt:lpstr>Finding cells in other organisms</vt:lpstr>
      <vt:lpstr>Euglena </vt:lpstr>
      <vt:lpstr>Blood cells</vt:lpstr>
      <vt:lpstr>Yeast </vt:lpstr>
      <vt:lpstr>Bacteria </vt:lpstr>
      <vt:lpstr>PowerPoint Presentation</vt:lpstr>
      <vt:lpstr>The Cell Theory</vt:lpstr>
      <vt:lpstr>The cell theory</vt:lpstr>
      <vt:lpstr>The Cell Theory</vt:lpstr>
      <vt:lpstr>The Cell Theory</vt:lpstr>
      <vt:lpstr>The Cell Theory</vt:lpstr>
      <vt:lpstr>Which one of the following is considered a cell?</vt:lpstr>
      <vt:lpstr>Cell size</vt:lpstr>
      <vt:lpstr>Cell size</vt:lpstr>
      <vt:lpstr>Why cells are small</vt:lpstr>
      <vt:lpstr>Parts of a cell</vt:lpstr>
      <vt:lpstr>Types of cells</vt:lpstr>
      <vt:lpstr>PowerPoint Presentation</vt:lpstr>
      <vt:lpstr>Difference between bacteria and archaea</vt:lpstr>
      <vt:lpstr>Three types of archaea</vt:lpstr>
      <vt:lpstr>Eukaryotic cell</vt:lpstr>
      <vt:lpstr>Video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diversity of cells</dc:title>
  <dc:creator>Inas Nasr</dc:creator>
  <cp:lastModifiedBy>Inas Nasr</cp:lastModifiedBy>
  <cp:revision>12</cp:revision>
  <dcterms:created xsi:type="dcterms:W3CDTF">2011-10-13T04:15:01Z</dcterms:created>
  <dcterms:modified xsi:type="dcterms:W3CDTF">2011-10-16T16:35:18Z</dcterms:modified>
</cp:coreProperties>
</file>