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2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10/24/11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2.2 Acceleration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Acceleration is rate of change of velocity in an interval of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68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8" t="1719" r="-17006" b="-1719"/>
          <a:stretch/>
        </p:blipFill>
        <p:spPr bwMode="auto">
          <a:xfrm>
            <a:off x="1533525" y="115888"/>
            <a:ext cx="7439025" cy="6742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398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321" y="3629146"/>
            <a:ext cx="8042276" cy="107206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4400" b="1" u="sng" dirty="0" smtClean="0">
                <a:solidFill>
                  <a:srgbClr val="FF0000"/>
                </a:solidFill>
              </a:rPr>
              <a:t>Velocity = speed  +  direction</a:t>
            </a:r>
          </a:p>
          <a:p>
            <a:pPr marL="0" indent="0">
              <a:buNone/>
            </a:pPr>
            <a:endParaRPr lang="en-US" b="1" u="sng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27" y="928904"/>
            <a:ext cx="1934845" cy="1743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725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94657" r="-94657"/>
          <a:stretch>
            <a:fillRect/>
          </a:stretch>
        </p:blipFill>
        <p:spPr>
          <a:xfrm>
            <a:off x="-1209138" y="379397"/>
            <a:ext cx="11667895" cy="6185808"/>
          </a:xfrm>
        </p:spPr>
      </p:pic>
    </p:spTree>
    <p:extLst>
      <p:ext uri="{BB962C8B-B14F-4D97-AF65-F5344CB8AC3E}">
        <p14:creationId xmlns:p14="http://schemas.microsoft.com/office/powerpoint/2010/main" val="351930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66" b="466"/>
          <a:stretch>
            <a:fillRect/>
          </a:stretch>
        </p:blipFill>
        <p:spPr>
          <a:xfrm>
            <a:off x="0" y="0"/>
            <a:ext cx="9028112" cy="6742112"/>
          </a:xfrm>
        </p:spPr>
      </p:pic>
    </p:spTree>
    <p:extLst>
      <p:ext uri="{BB962C8B-B14F-4D97-AF65-F5344CB8AC3E}">
        <p14:creationId xmlns:p14="http://schemas.microsoft.com/office/powerpoint/2010/main" val="55705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4754" b="-24754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4221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029" r="1029"/>
          <a:stretch>
            <a:fillRect/>
          </a:stretch>
        </p:blipFill>
        <p:spPr>
          <a:xfrm>
            <a:off x="131763" y="0"/>
            <a:ext cx="9012237" cy="6858000"/>
          </a:xfrm>
        </p:spPr>
      </p:pic>
    </p:spTree>
    <p:extLst>
      <p:ext uri="{BB962C8B-B14F-4D97-AF65-F5344CB8AC3E}">
        <p14:creationId xmlns:p14="http://schemas.microsoft.com/office/powerpoint/2010/main" val="2249599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424</TotalTime>
  <Words>19</Words>
  <Application>Microsoft Macintosh PowerPoint</Application>
  <PresentationFormat>On-screen Show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Breeze</vt:lpstr>
      <vt:lpstr>2.2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Inas Nasr</dc:creator>
  <cp:lastModifiedBy>Inas Nasr</cp:lastModifiedBy>
  <cp:revision>5</cp:revision>
  <dcterms:created xsi:type="dcterms:W3CDTF">2011-10-24T04:29:26Z</dcterms:created>
  <dcterms:modified xsi:type="dcterms:W3CDTF">2011-10-24T11:33:57Z</dcterms:modified>
</cp:coreProperties>
</file>