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1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11/15/11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physicsclassroom.com/class/1dkin/U1L1b.cf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8254" y="1071982"/>
            <a:ext cx="6762749" cy="1470025"/>
          </a:xfrm>
        </p:spPr>
        <p:txBody>
          <a:bodyPr/>
          <a:lstStyle/>
          <a:p>
            <a:pPr algn="ctr"/>
            <a:r>
              <a:rPr lang="en-US" dirty="0" smtClean="0"/>
              <a:t>Distance and Displacement Examples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8130" y="2542008"/>
            <a:ext cx="6972873" cy="3735842"/>
          </a:xfrm>
        </p:spPr>
        <p:txBody>
          <a:bodyPr>
            <a:noAutofit/>
          </a:bodyPr>
          <a:lstStyle/>
          <a:p>
            <a:pPr algn="l"/>
            <a:r>
              <a:rPr lang="en-US" sz="2800" b="1" dirty="0">
                <a:latin typeface="+mj-lt"/>
                <a:cs typeface="Times New Roman"/>
              </a:rPr>
              <a:t>Distance</a:t>
            </a:r>
            <a:r>
              <a:rPr lang="en-US" sz="2800" dirty="0">
                <a:latin typeface="+mj-lt"/>
                <a:cs typeface="Times New Roman"/>
              </a:rPr>
              <a:t> is a </a:t>
            </a:r>
            <a:r>
              <a:rPr lang="en-US" sz="2800" u="sng" dirty="0">
                <a:latin typeface="+mj-lt"/>
                <a:cs typeface="Times New Roman"/>
                <a:hlinkClick r:id="rId2"/>
              </a:rPr>
              <a:t>scalar quantity that refers to "how much ground an object has covered" during its motion</a:t>
            </a:r>
            <a:r>
              <a:rPr lang="en-US" sz="2800" u="sng" dirty="0" smtClean="0">
                <a:latin typeface="+mj-lt"/>
                <a:cs typeface="Times New Roman"/>
                <a:hlinkClick r:id="rId2"/>
              </a:rPr>
              <a:t>.</a:t>
            </a:r>
            <a:endParaRPr lang="en-US" sz="2800" u="sng" dirty="0" smtClean="0">
              <a:latin typeface="+mj-lt"/>
              <a:cs typeface="Times New Roman"/>
            </a:endParaRPr>
          </a:p>
          <a:p>
            <a:pPr algn="l"/>
            <a:r>
              <a:rPr lang="en-US" sz="2800" b="1" dirty="0">
                <a:latin typeface="+mj-lt"/>
              </a:rPr>
              <a:t>Displacement</a:t>
            </a:r>
            <a:r>
              <a:rPr lang="en-US" sz="2800" dirty="0">
                <a:latin typeface="+mj-lt"/>
              </a:rPr>
              <a:t> is a </a:t>
            </a:r>
            <a:r>
              <a:rPr lang="en-US" sz="2800" u="sng" dirty="0">
                <a:latin typeface="+mj-lt"/>
                <a:hlinkClick r:id="rId2"/>
              </a:rPr>
              <a:t>vector quantity that refers to "how far out of place an object is"; it is the object's overall change in position.</a:t>
            </a:r>
            <a:endParaRPr lang="en-US" sz="2800" dirty="0">
              <a:latin typeface="+mj-lt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44970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76616"/>
            <a:ext cx="7583487" cy="765847"/>
          </a:xfrm>
        </p:spPr>
        <p:txBody>
          <a:bodyPr/>
          <a:lstStyle/>
          <a:p>
            <a:pPr algn="ctr"/>
            <a:r>
              <a:rPr lang="en-US" dirty="0" smtClean="0"/>
              <a:t>Example 1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62" b="14762"/>
          <a:stretch>
            <a:fillRect/>
          </a:stretch>
        </p:blipFill>
        <p:spPr bwMode="auto">
          <a:xfrm>
            <a:off x="779463" y="1042463"/>
            <a:ext cx="7891308" cy="46002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6718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742662"/>
          </a:xfrm>
        </p:spPr>
        <p:txBody>
          <a:bodyPr/>
          <a:lstStyle/>
          <a:p>
            <a:pPr algn="ctr"/>
            <a:r>
              <a:rPr lang="en-US" dirty="0" smtClean="0"/>
              <a:t>Example 2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0" r="7010"/>
          <a:stretch>
            <a:fillRect/>
          </a:stretch>
        </p:blipFill>
        <p:spPr bwMode="auto">
          <a:xfrm>
            <a:off x="779463" y="1437961"/>
            <a:ext cx="7818034" cy="46688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2543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815944"/>
          </a:xfrm>
        </p:spPr>
        <p:txBody>
          <a:bodyPr/>
          <a:lstStyle/>
          <a:p>
            <a:pPr algn="ctr"/>
            <a:r>
              <a:rPr lang="en-US" dirty="0" smtClean="0"/>
              <a:t>Example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437960"/>
            <a:ext cx="7583487" cy="459561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To test your understanding of this distinction, consider the motion depicted in the diagram below. A physics teacher walks 4 meters East, 2 meters South, 4 meters West, and finally 2 meters North.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881" y="2955716"/>
            <a:ext cx="5837504" cy="34198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1516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069" y="387581"/>
            <a:ext cx="8402100" cy="603683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Use the diagram to determine the resulting displacement and the distance traveled by the skier during these three minutes.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72" y="1343508"/>
            <a:ext cx="8875328" cy="48854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213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946" y="94453"/>
            <a:ext cx="8573072" cy="642767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As </a:t>
            </a:r>
            <a:r>
              <a:rPr lang="en-US" dirty="0"/>
              <a:t>a final example, consider a football coach pacing back and forth along the sidelines. The diagram below shows several of coach's positions at various times. At each marked position, the coach makes a "U-turn" and moves in the opposite direction. In other words, the coach moves from position A to B to C to D.</a:t>
            </a:r>
          </a:p>
          <a:p>
            <a:pPr marL="0" indent="0">
              <a:buNone/>
            </a:pPr>
            <a:r>
              <a:rPr lang="en-US" dirty="0" smtClean="0"/>
              <a:t>What </a:t>
            </a:r>
            <a:r>
              <a:rPr lang="en-US" dirty="0"/>
              <a:t>is the coach's resulting displacement and distance of travel?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73" y="2692399"/>
            <a:ext cx="8744045" cy="38297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3711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742662"/>
          </a:xfrm>
        </p:spPr>
        <p:txBody>
          <a:bodyPr/>
          <a:lstStyle/>
          <a:p>
            <a:pPr algn="ctr"/>
            <a:r>
              <a:rPr lang="en-US" dirty="0" smtClean="0"/>
              <a:t>Quick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What </a:t>
            </a:r>
            <a:r>
              <a:rPr lang="en-US" sz="3200" dirty="0"/>
              <a:t>is the displacement of the cross-country team if they begin at the school, run 10 miles and finish back at the school?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70917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284</TotalTime>
  <Words>225</Words>
  <Application>Microsoft Macintosh PowerPoint</Application>
  <PresentationFormat>On-screen Show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Revolution</vt:lpstr>
      <vt:lpstr>Distance and Displacement Examples</vt:lpstr>
      <vt:lpstr>Example 1</vt:lpstr>
      <vt:lpstr>Example 2</vt:lpstr>
      <vt:lpstr>Example 3</vt:lpstr>
      <vt:lpstr>PowerPoint Presentation</vt:lpstr>
      <vt:lpstr>PowerPoint Presentation</vt:lpstr>
      <vt:lpstr>Quick Quiz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Distance and Displacement Examples</dc:title>
  <dc:creator>Inas Nasr</dc:creator>
  <cp:lastModifiedBy>Inas Nasr</cp:lastModifiedBy>
  <cp:revision>4</cp:revision>
  <dcterms:created xsi:type="dcterms:W3CDTF">2011-10-10T18:25:22Z</dcterms:created>
  <dcterms:modified xsi:type="dcterms:W3CDTF">2011-11-15T14:53:11Z</dcterms:modified>
</cp:coreProperties>
</file>